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95" r:id="rId3"/>
    <p:sldId id="297" r:id="rId4"/>
    <p:sldId id="298" r:id="rId5"/>
    <p:sldId id="299" r:id="rId6"/>
    <p:sldId id="309" r:id="rId7"/>
    <p:sldId id="307" r:id="rId8"/>
    <p:sldId id="300" r:id="rId9"/>
    <p:sldId id="305" r:id="rId10"/>
    <p:sldId id="302" r:id="rId11"/>
    <p:sldId id="294" r:id="rId12"/>
    <p:sldId id="261" r:id="rId13"/>
    <p:sldId id="263" r:id="rId14"/>
    <p:sldId id="264" r:id="rId15"/>
    <p:sldId id="276" r:id="rId16"/>
    <p:sldId id="278" r:id="rId17"/>
    <p:sldId id="277" r:id="rId18"/>
    <p:sldId id="308" r:id="rId19"/>
    <p:sldId id="282" r:id="rId20"/>
    <p:sldId id="283" r:id="rId21"/>
    <p:sldId id="284" r:id="rId22"/>
    <p:sldId id="310" r:id="rId23"/>
    <p:sldId id="280" r:id="rId24"/>
  </p:sldIdLst>
  <p:sldSz cx="12192000" cy="6858000"/>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704" y="-6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295" cy="49348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195" y="1"/>
            <a:ext cx="2946388" cy="493482"/>
          </a:xfrm>
          <a:prstGeom prst="rect">
            <a:avLst/>
          </a:prstGeom>
        </p:spPr>
        <p:txBody>
          <a:bodyPr vert="horz" lIns="91440" tIns="45720" rIns="91440" bIns="45720" rtlCol="0"/>
          <a:lstStyle>
            <a:lvl1pPr algn="r">
              <a:defRPr sz="1200"/>
            </a:lvl1pPr>
          </a:lstStyle>
          <a:p>
            <a:fld id="{D0F606BB-FD81-47D5-8B21-5145AE982746}" type="datetimeFigureOut">
              <a:rPr lang="en-US" smtClean="0"/>
              <a:t>12/4/2017</a:t>
            </a:fld>
            <a:endParaRPr lang="en-US"/>
          </a:p>
        </p:txBody>
      </p:sp>
      <p:sp>
        <p:nvSpPr>
          <p:cNvPr id="4" name="Footer Placeholder 3"/>
          <p:cNvSpPr>
            <a:spLocks noGrp="1"/>
          </p:cNvSpPr>
          <p:nvPr>
            <p:ph type="ftr" sz="quarter" idx="2"/>
          </p:nvPr>
        </p:nvSpPr>
        <p:spPr>
          <a:xfrm>
            <a:off x="0" y="9378464"/>
            <a:ext cx="2945295" cy="49348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195" y="9378464"/>
            <a:ext cx="2946388" cy="493482"/>
          </a:xfrm>
          <a:prstGeom prst="rect">
            <a:avLst/>
          </a:prstGeom>
        </p:spPr>
        <p:txBody>
          <a:bodyPr vert="horz" lIns="91440" tIns="45720" rIns="91440" bIns="45720" rtlCol="0" anchor="b"/>
          <a:lstStyle>
            <a:lvl1pPr algn="r">
              <a:defRPr sz="1200"/>
            </a:lvl1pPr>
          </a:lstStyle>
          <a:p>
            <a:fld id="{22C17D95-F9A3-45AF-B963-53ADC61BB3B6}" type="slidenum">
              <a:rPr lang="en-US" smtClean="0"/>
              <a:t>‹#›</a:t>
            </a:fld>
            <a:endParaRPr lang="en-US"/>
          </a:p>
        </p:txBody>
      </p:sp>
    </p:spTree>
    <p:extLst>
      <p:ext uri="{BB962C8B-B14F-4D97-AF65-F5344CB8AC3E}">
        <p14:creationId xmlns:p14="http://schemas.microsoft.com/office/powerpoint/2010/main" val="39716954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9688" y="0"/>
            <a:ext cx="2946400" cy="493713"/>
          </a:xfrm>
          <a:prstGeom prst="rect">
            <a:avLst/>
          </a:prstGeom>
        </p:spPr>
        <p:txBody>
          <a:bodyPr vert="horz" lIns="91440" tIns="45720" rIns="91440" bIns="45720" rtlCol="0"/>
          <a:lstStyle>
            <a:lvl1pPr algn="r">
              <a:defRPr sz="1200"/>
            </a:lvl1pPr>
          </a:lstStyle>
          <a:p>
            <a:fld id="{34C11359-925E-4240-9EC0-4B2D3640A23B}" type="datetimeFigureOut">
              <a:rPr lang="en-US" smtClean="0"/>
              <a:t>12/4/2017</a:t>
            </a:fld>
            <a:endParaRPr lang="en-US"/>
          </a:p>
        </p:txBody>
      </p:sp>
      <p:sp>
        <p:nvSpPr>
          <p:cNvPr id="4" name="Slide Image Placeholder 3"/>
          <p:cNvSpPr>
            <a:spLocks noGrp="1" noRot="1" noChangeAspect="1"/>
          </p:cNvSpPr>
          <p:nvPr>
            <p:ph type="sldImg" idx="2"/>
          </p:nvPr>
        </p:nvSpPr>
        <p:spPr>
          <a:xfrm>
            <a:off x="109538" y="741363"/>
            <a:ext cx="6578600" cy="370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lvl1pPr algn="r">
              <a:defRPr sz="1200"/>
            </a:lvl1pPr>
          </a:lstStyle>
          <a:p>
            <a:fld id="{57D084B5-F3A8-4309-8025-F8823E94B07C}" type="slidenum">
              <a:rPr lang="en-US" smtClean="0"/>
              <a:t>‹#›</a:t>
            </a:fld>
            <a:endParaRPr lang="en-US"/>
          </a:p>
        </p:txBody>
      </p:sp>
    </p:spTree>
    <p:extLst>
      <p:ext uri="{BB962C8B-B14F-4D97-AF65-F5344CB8AC3E}">
        <p14:creationId xmlns:p14="http://schemas.microsoft.com/office/powerpoint/2010/main" val="2584908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pPr>
              <a:defRPr/>
            </a:pPr>
            <a:fld id="{AD1CC1C3-6C88-4408-BC80-B20B087816FB}" type="slidenum">
              <a:rPr lang="en-US" smtClean="0"/>
              <a:pPr>
                <a:defRPr/>
              </a:pPr>
              <a:t>2</a:t>
            </a:fld>
            <a:endParaRPr lang="en-US"/>
          </a:p>
        </p:txBody>
      </p:sp>
    </p:spTree>
    <p:extLst>
      <p:ext uri="{BB962C8B-B14F-4D97-AF65-F5344CB8AC3E}">
        <p14:creationId xmlns:p14="http://schemas.microsoft.com/office/powerpoint/2010/main" val="2128286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D084B5-F3A8-4309-8025-F8823E94B07C}" type="slidenum">
              <a:rPr lang="en-US" smtClean="0"/>
              <a:t>3</a:t>
            </a:fld>
            <a:endParaRPr lang="en-US"/>
          </a:p>
        </p:txBody>
      </p:sp>
    </p:spTree>
    <p:extLst>
      <p:ext uri="{BB962C8B-B14F-4D97-AF65-F5344CB8AC3E}">
        <p14:creationId xmlns:p14="http://schemas.microsoft.com/office/powerpoint/2010/main" val="2976844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xfrm>
            <a:off x="3850442" y="9381013"/>
            <a:ext cx="2947234" cy="493238"/>
          </a:xfrm>
          <a:prstGeom prst="rect">
            <a:avLst/>
          </a:prstGeom>
          <a:noFill/>
          <a:ln>
            <a:miter lim="800000"/>
            <a:headEnd/>
            <a:tailEnd/>
          </a:ln>
        </p:spPr>
        <p:txBody>
          <a:bodyPr wrap="square" lIns="93939" tIns="46970" rIns="93939" bIns="46970" numCol="1" anchorCtr="0" compatLnSpc="1">
            <a:prstTxWarp prst="textNoShape">
              <a:avLst/>
            </a:prstTxWarp>
          </a:bodyPr>
          <a:lstStyle/>
          <a:p>
            <a:fld id="{7632082D-7B78-4FD6-9127-32482E388686}" type="slidenum">
              <a:rPr lang="en-US" smtClean="0"/>
              <a:pPr/>
              <a:t>7</a:t>
            </a:fld>
            <a:endParaRPr lang="en-US" smtClean="0"/>
          </a:p>
        </p:txBody>
      </p:sp>
      <p:sp>
        <p:nvSpPr>
          <p:cNvPr id="86019" name="Rectangle 7"/>
          <p:cNvSpPr txBox="1">
            <a:spLocks noGrp="1" noChangeArrowheads="1"/>
          </p:cNvSpPr>
          <p:nvPr/>
        </p:nvSpPr>
        <p:spPr bwMode="auto">
          <a:xfrm>
            <a:off x="3850442" y="9381013"/>
            <a:ext cx="2947234" cy="493238"/>
          </a:xfrm>
          <a:prstGeom prst="rect">
            <a:avLst/>
          </a:prstGeom>
          <a:noFill/>
          <a:ln w="9525">
            <a:noFill/>
            <a:miter lim="800000"/>
            <a:headEnd/>
            <a:tailEnd/>
          </a:ln>
        </p:spPr>
        <p:txBody>
          <a:bodyPr lIns="99670" tIns="49835" rIns="99670" bIns="49835" anchor="b"/>
          <a:lstStyle/>
          <a:p>
            <a:pPr algn="r"/>
            <a:fld id="{7FCB398E-201B-4663-A7B1-8DFEBA9115DC}" type="slidenum">
              <a:rPr lang="en-US" sz="1300"/>
              <a:pPr algn="r"/>
              <a:t>7</a:t>
            </a:fld>
            <a:endParaRPr lang="en-US" sz="1300" dirty="0"/>
          </a:p>
        </p:txBody>
      </p:sp>
      <p:sp>
        <p:nvSpPr>
          <p:cNvPr id="86020" name="Rectangle 2050"/>
          <p:cNvSpPr>
            <a:spLocks noGrp="1" noRot="1" noChangeAspect="1" noChangeArrowheads="1" noTextEdit="1"/>
          </p:cNvSpPr>
          <p:nvPr>
            <p:ph type="sldImg"/>
          </p:nvPr>
        </p:nvSpPr>
        <p:spPr bwMode="auto">
          <a:xfrm>
            <a:off x="915988" y="740491"/>
            <a:ext cx="4965700" cy="3704028"/>
          </a:xfrm>
          <a:ln>
            <a:solidFill>
              <a:srgbClr val="000000"/>
            </a:solidFill>
            <a:miter lim="800000"/>
            <a:headEnd/>
            <a:tailEnd/>
          </a:ln>
        </p:spPr>
      </p:sp>
      <p:sp>
        <p:nvSpPr>
          <p:cNvPr id="86021" name="Rectangle 2051"/>
          <p:cNvSpPr>
            <a:spLocks noGrp="1" noChangeArrowheads="1"/>
          </p:cNvSpPr>
          <p:nvPr>
            <p:ph type="body" idx="1"/>
          </p:nvPr>
        </p:nvSpPr>
        <p:spPr bwMode="auto">
          <a:xfrm>
            <a:off x="906358" y="4691297"/>
            <a:ext cx="4984962" cy="4440733"/>
          </a:xfrm>
          <a:noFill/>
        </p:spPr>
        <p:txBody>
          <a:bodyPr wrap="square" numCol="1" anchor="t" anchorCtr="0" compatLnSpc="1">
            <a:prstTxWarp prst="textNoShape">
              <a:avLst/>
            </a:prstTxWarp>
          </a:bodyPr>
          <a:lstStyle/>
          <a:p>
            <a:pPr eaLnBrk="1" hangingPunct="1"/>
            <a:endParaRPr lang="th-TH" smtClean="0"/>
          </a:p>
        </p:txBody>
      </p:sp>
    </p:spTree>
    <p:extLst>
      <p:ext uri="{BB962C8B-B14F-4D97-AF65-F5344CB8AC3E}">
        <p14:creationId xmlns:p14="http://schemas.microsoft.com/office/powerpoint/2010/main" val="1102821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smtClean="0"/>
              <a:t>Catatan :</a:t>
            </a:r>
          </a:p>
          <a:p>
            <a:pPr eaLnBrk="1" hangingPunct="1">
              <a:spcBef>
                <a:spcPct val="0"/>
              </a:spcBef>
            </a:pPr>
            <a:r>
              <a:rPr lang="en-US" smtClean="0"/>
              <a:t>- Problema kapsitas pemerintahan daerah dengan isu-isu lain, seperti tantangan global; posisi HDI; posisi kemudahan berinvestasi; kasus-kasus korupsi; rusaknya lingkungan; kondisi infrastruktur; komunikasi dengan masyarakat; jumlah perda yang dibatalkan; pertumbuhan ekonomi ; dll.</a:t>
            </a:r>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A37C155-0DF2-465B-BF08-CCD17B9907C4}" type="slidenum">
              <a:rPr lang="en-US" smtClean="0"/>
              <a:pPr>
                <a:defRPr/>
              </a:pPr>
              <a:t>15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 PP 6/2008 mendorong daerah agar menyusun dan melaksanakan program peningkatan kapsitas daerah dalam rangka menjaga kualitas dan peningkatan kinerja pemerintahan daerah.</a:t>
            </a:r>
          </a:p>
        </p:txBody>
      </p:sp>
      <p:sp>
        <p:nvSpPr>
          <p:cNvPr id="317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A9EBC8E6-5F94-4ABA-A499-E84556EF0DA6}" type="slidenum">
              <a:rPr lang="en-US" smtClean="0"/>
              <a:pPr>
                <a:defRPr/>
              </a:pPr>
              <a:t>16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 Di Provinsi Jawa Tengah, SCBD dilaksanakan di Kab: Wonogiri, sragen, Klaten, Banjarnegara, Pemalang dan Brebes. Daerah-daerah tersebut sudah memiliki pengalaman menyusun CBNA, CBAP dan melaksanakannya.</a:t>
            </a:r>
          </a:p>
        </p:txBody>
      </p:sp>
      <p:sp>
        <p:nvSpPr>
          <p:cNvPr id="327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07D80CA0-0FCF-4E9E-AB7C-D19F0231EADF}" type="slidenum">
              <a:rPr lang="en-US" smtClean="0"/>
              <a:pPr>
                <a:defRPr/>
              </a:pPr>
              <a:t>17</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04850"/>
            <a:ext cx="109728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09600" y="1935164"/>
            <a:ext cx="10972800" cy="4389437"/>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a:xfrm>
            <a:off x="609600" y="6356351"/>
            <a:ext cx="2844800" cy="365125"/>
          </a:xfrm>
          <a:prstGeom prst="rect">
            <a:avLst/>
          </a:prstGeom>
        </p:spPr>
        <p:txBody>
          <a:bodyPr/>
          <a:lstStyle>
            <a:lvl1pPr>
              <a:defRPr/>
            </a:lvl1pPr>
          </a:lstStyle>
          <a:p>
            <a:pPr>
              <a:defRPr/>
            </a:pPr>
            <a:endParaRPr lang="en-US"/>
          </a:p>
        </p:txBody>
      </p:sp>
      <p:sp>
        <p:nvSpPr>
          <p:cNvPr id="5" name="Footer Placeholder 21"/>
          <p:cNvSpPr>
            <a:spLocks noGrp="1"/>
          </p:cNvSpPr>
          <p:nvPr>
            <p:ph type="ftr" sz="quarter" idx="11"/>
          </p:nvPr>
        </p:nvSpPr>
        <p:spPr>
          <a:xfrm>
            <a:off x="3556000" y="6356351"/>
            <a:ext cx="4470400" cy="365125"/>
          </a:xfrm>
          <a:prstGeom prst="rect">
            <a:avLst/>
          </a:prstGeom>
        </p:spPr>
        <p:txBody>
          <a:bodyPr/>
          <a:lstStyle>
            <a:lvl1pPr>
              <a:defRPr/>
            </a:lvl1pPr>
          </a:lstStyle>
          <a:p>
            <a:pPr>
              <a:defRPr/>
            </a:pPr>
            <a:endParaRPr lang="en-US"/>
          </a:p>
        </p:txBody>
      </p:sp>
      <p:sp>
        <p:nvSpPr>
          <p:cNvPr id="6" name="Slide Number Placeholder 17"/>
          <p:cNvSpPr>
            <a:spLocks noGrp="1"/>
          </p:cNvSpPr>
          <p:nvPr>
            <p:ph type="sldNum" sz="quarter" idx="12"/>
          </p:nvPr>
        </p:nvSpPr>
        <p:spPr>
          <a:xfrm>
            <a:off x="10566400" y="6356351"/>
            <a:ext cx="1016000" cy="365125"/>
          </a:xfrm>
          <a:prstGeom prst="rect">
            <a:avLst/>
          </a:prstGeom>
        </p:spPr>
        <p:txBody>
          <a:bodyPr/>
          <a:lstStyle>
            <a:lvl1pPr>
              <a:defRPr/>
            </a:lvl1pPr>
          </a:lstStyle>
          <a:p>
            <a:pPr>
              <a:defRPr/>
            </a:pPr>
            <a:fld id="{42F823D7-068C-4E1D-8E52-C7524DA6DEFC}" type="slidenum">
              <a:rPr lang="en-US"/>
              <a:pPr>
                <a:defRPr/>
              </a:pPr>
              <a:t>‹#›</a:t>
            </a:fld>
            <a:endParaRPr lang="en-US"/>
          </a:p>
        </p:txBody>
      </p:sp>
    </p:spTree>
    <p:extLst>
      <p:ext uri="{BB962C8B-B14F-4D97-AF65-F5344CB8AC3E}">
        <p14:creationId xmlns:p14="http://schemas.microsoft.com/office/powerpoint/2010/main" val="4240077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4" name="Oval 16"/>
          <p:cNvSpPr>
            <a:spLocks noChangeArrowheads="1"/>
          </p:cNvSpPr>
          <p:nvPr userDrawn="1"/>
        </p:nvSpPr>
        <p:spPr bwMode="auto">
          <a:xfrm>
            <a:off x="11590216" y="6453191"/>
            <a:ext cx="457200" cy="28892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eaLnBrk="0" hangingPunct="0">
              <a:defRPr/>
            </a:pPr>
            <a:fld id="{BBD9B137-BE17-4533-A0C6-047342A10948}" type="slidenum">
              <a:rPr lang="en-US" sz="1200" b="1">
                <a:solidFill>
                  <a:schemeClr val="tx1"/>
                </a:solidFill>
                <a:effectLst/>
                <a:cs typeface="Arial" pitchFamily="34" charset="0"/>
              </a:rPr>
              <a:pPr algn="ctr" eaLnBrk="0" hangingPunct="0">
                <a:defRPr/>
              </a:pPr>
              <a:t>‹#›</a:t>
            </a:fld>
            <a:endParaRPr lang="en-US" sz="1200" b="1">
              <a:solidFill>
                <a:schemeClr val="tx1"/>
              </a:solidFill>
              <a:effectLst/>
              <a:cs typeface="Arial" pitchFamily="34" charset="0"/>
            </a:endParaRPr>
          </a:p>
        </p:txBody>
      </p:sp>
    </p:spTree>
    <p:extLst>
      <p:ext uri="{BB962C8B-B14F-4D97-AF65-F5344CB8AC3E}">
        <p14:creationId xmlns:p14="http://schemas.microsoft.com/office/powerpoint/2010/main" val="1605906899"/>
      </p:ext>
    </p:extLst>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a:prstGeom prst="rect">
            <a:avLst/>
          </a:prstGeo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a:xfrm>
            <a:off x="609600" y="6356351"/>
            <a:ext cx="2844800" cy="365125"/>
          </a:xfrm>
          <a:prstGeom prst="rect">
            <a:avLst/>
          </a:prstGeom>
        </p:spPr>
        <p:txBody>
          <a:bodyPr/>
          <a:lstStyle>
            <a:lvl1pPr>
              <a:defRPr/>
            </a:lvl1pPr>
          </a:lstStyle>
          <a:p>
            <a:pPr>
              <a:defRPr/>
            </a:pPr>
            <a:endParaRPr lang="en-US"/>
          </a:p>
        </p:txBody>
      </p:sp>
      <p:sp>
        <p:nvSpPr>
          <p:cNvPr id="4" name="Footer Placeholder 21"/>
          <p:cNvSpPr>
            <a:spLocks noGrp="1"/>
          </p:cNvSpPr>
          <p:nvPr>
            <p:ph type="ftr" sz="quarter" idx="11"/>
          </p:nvPr>
        </p:nvSpPr>
        <p:spPr>
          <a:xfrm>
            <a:off x="3556000" y="6356351"/>
            <a:ext cx="4470400" cy="365125"/>
          </a:xfrm>
          <a:prstGeom prst="rect">
            <a:avLst/>
          </a:prstGeom>
        </p:spPr>
        <p:txBody>
          <a:bodyPr/>
          <a:lstStyle>
            <a:lvl1pPr>
              <a:defRPr/>
            </a:lvl1pPr>
          </a:lstStyle>
          <a:p>
            <a:pPr>
              <a:defRPr/>
            </a:pPr>
            <a:endParaRPr lang="en-US"/>
          </a:p>
        </p:txBody>
      </p:sp>
      <p:sp>
        <p:nvSpPr>
          <p:cNvPr id="5" name="Slide Number Placeholder 17"/>
          <p:cNvSpPr>
            <a:spLocks noGrp="1"/>
          </p:cNvSpPr>
          <p:nvPr>
            <p:ph type="sldNum" sz="quarter" idx="12"/>
          </p:nvPr>
        </p:nvSpPr>
        <p:spPr>
          <a:xfrm>
            <a:off x="10566400" y="6356351"/>
            <a:ext cx="1016000" cy="365125"/>
          </a:xfrm>
          <a:prstGeom prst="rect">
            <a:avLst/>
          </a:prstGeom>
        </p:spPr>
        <p:txBody>
          <a:bodyPr/>
          <a:lstStyle>
            <a:lvl1pPr>
              <a:defRPr/>
            </a:lvl1pPr>
          </a:lstStyle>
          <a:p>
            <a:pPr>
              <a:defRPr/>
            </a:pPr>
            <a:fld id="{A21F78F2-A650-49EA-8971-B94991F91D04}" type="slidenum">
              <a:rPr lang="en-US"/>
              <a:pPr>
                <a:defRPr/>
              </a:pPr>
              <a:t>‹#›</a:t>
            </a:fld>
            <a:endParaRPr lang="en-US"/>
          </a:p>
        </p:txBody>
      </p:sp>
    </p:spTree>
    <p:extLst>
      <p:ext uri="{BB962C8B-B14F-4D97-AF65-F5344CB8AC3E}">
        <p14:creationId xmlns:p14="http://schemas.microsoft.com/office/powerpoint/2010/main" val="18987387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p:nvPr/>
        </p:nvSpPr>
        <p:spPr>
          <a:xfrm>
            <a:off x="0" y="0"/>
            <a:ext cx="12192000" cy="6858000"/>
          </a:xfrm>
          <a:prstGeom prst="rect">
            <a:avLst/>
          </a:prstGeom>
          <a:blipFill>
            <a:blip r:embed="rId2" cstate="print"/>
            <a:stretch>
              <a:fillRect/>
            </a:stretch>
          </a:blipFill>
        </p:spPr>
        <p:txBody>
          <a:bodyPr wrap="square" lIns="0" tIns="0" rIns="0" bIns="0" rtlCol="0">
            <a:noAutofit/>
          </a:bodyPr>
          <a:lstStyle/>
          <a:p>
            <a:endParaRPr/>
          </a:p>
        </p:txBody>
      </p:sp>
      <p:sp>
        <p:nvSpPr>
          <p:cNvPr id="8" name="object 8"/>
          <p:cNvSpPr/>
          <p:nvPr/>
        </p:nvSpPr>
        <p:spPr>
          <a:xfrm>
            <a:off x="0" y="0"/>
            <a:ext cx="12192000" cy="6858000"/>
          </a:xfrm>
          <a:prstGeom prst="rect">
            <a:avLst/>
          </a:prstGeom>
          <a:blipFill>
            <a:blip r:embed="rId3" cstate="print"/>
            <a:stretch>
              <a:fillRect/>
            </a:stretch>
          </a:blipFill>
        </p:spPr>
        <p:txBody>
          <a:bodyPr wrap="square" lIns="0" tIns="0" rIns="0" bIns="0" rtlCol="0">
            <a:noAutofit/>
          </a:bodyPr>
          <a:lstStyle/>
          <a:p>
            <a:endParaRPr/>
          </a:p>
        </p:txBody>
      </p:sp>
      <p:sp>
        <p:nvSpPr>
          <p:cNvPr id="9" name="object 9"/>
          <p:cNvSpPr/>
          <p:nvPr/>
        </p:nvSpPr>
        <p:spPr>
          <a:xfrm>
            <a:off x="12504" y="-12514"/>
            <a:ext cx="12192000" cy="6858000"/>
          </a:xfrm>
          <a:prstGeom prst="rect">
            <a:avLst/>
          </a:prstGeom>
          <a:blipFill>
            <a:blip r:embed="rId4" cstate="print"/>
            <a:stretch>
              <a:fillRect/>
            </a:stretch>
          </a:blipFill>
        </p:spPr>
        <p:txBody>
          <a:bodyPr wrap="square" lIns="0" tIns="0" rIns="0" bIns="0" rtlCol="0">
            <a:noAutofit/>
          </a:bodyPr>
          <a:lstStyle/>
          <a:p>
            <a:endParaRPr/>
          </a:p>
        </p:txBody>
      </p:sp>
      <p:sp>
        <p:nvSpPr>
          <p:cNvPr id="10" name="object 10"/>
          <p:cNvSpPr/>
          <p:nvPr/>
        </p:nvSpPr>
        <p:spPr>
          <a:xfrm>
            <a:off x="0" y="3581400"/>
            <a:ext cx="8966200" cy="939800"/>
          </a:xfrm>
          <a:prstGeom prst="rect">
            <a:avLst/>
          </a:prstGeom>
          <a:blipFill>
            <a:blip r:embed="rId5" cstate="print"/>
            <a:stretch>
              <a:fillRect/>
            </a:stretch>
          </a:blipFill>
        </p:spPr>
        <p:txBody>
          <a:bodyPr wrap="square" lIns="0" tIns="0" rIns="0" bIns="0" rtlCol="0">
            <a:noAutofit/>
          </a:bodyPr>
          <a:lstStyle/>
          <a:p>
            <a:pPr algn="ctr"/>
            <a:r>
              <a:rPr lang="en-US" sz="2800" dirty="0" smtClean="0">
                <a:solidFill>
                  <a:schemeClr val="bg1"/>
                </a:solidFill>
              </a:rPr>
              <a:t>Ir. GUNAWAN, MA</a:t>
            </a:r>
          </a:p>
          <a:p>
            <a:pPr algn="ctr"/>
            <a:r>
              <a:rPr lang="en-US" sz="2800" dirty="0" smtClean="0">
                <a:solidFill>
                  <a:schemeClr val="bg1"/>
                </a:solidFill>
              </a:rPr>
              <a:t>DIREKTUR EVALUASI KINERJA</a:t>
            </a:r>
          </a:p>
          <a:p>
            <a:pPr algn="ctr"/>
            <a:r>
              <a:rPr lang="en-US" sz="2800" dirty="0" smtClean="0">
                <a:solidFill>
                  <a:schemeClr val="bg1"/>
                </a:solidFill>
              </a:rPr>
              <a:t>DAN PENINGKATAN KAPA</a:t>
            </a:r>
            <a:r>
              <a:rPr lang="en-US" sz="2800" b="1" dirty="0" smtClean="0">
                <a:solidFill>
                  <a:schemeClr val="bg1"/>
                </a:solidFill>
              </a:rPr>
              <a:t>S</a:t>
            </a:r>
            <a:r>
              <a:rPr lang="en-US" sz="2800" dirty="0" smtClean="0">
                <a:solidFill>
                  <a:schemeClr val="bg1"/>
                </a:solidFill>
              </a:rPr>
              <a:t>ITAS DAERAH</a:t>
            </a:r>
            <a:endParaRPr sz="2800" dirty="0">
              <a:solidFill>
                <a:schemeClr val="bg1"/>
              </a:solidFill>
            </a:endParaRPr>
          </a:p>
        </p:txBody>
      </p:sp>
      <p:sp>
        <p:nvSpPr>
          <p:cNvPr id="11" name="object 11"/>
          <p:cNvSpPr/>
          <p:nvPr/>
        </p:nvSpPr>
        <p:spPr>
          <a:xfrm>
            <a:off x="9105900" y="4241800"/>
            <a:ext cx="3086100" cy="279400"/>
          </a:xfrm>
          <a:prstGeom prst="rect">
            <a:avLst/>
          </a:prstGeom>
          <a:blipFill>
            <a:blip r:embed="rId6" cstate="print"/>
            <a:stretch>
              <a:fillRect/>
            </a:stretch>
          </a:blipFill>
        </p:spPr>
        <p:txBody>
          <a:bodyPr wrap="square" lIns="0" tIns="0" rIns="0" bIns="0" rtlCol="0">
            <a:noAutofit/>
          </a:bodyPr>
          <a:lstStyle/>
          <a:p>
            <a:endParaRPr/>
          </a:p>
        </p:txBody>
      </p:sp>
      <p:sp>
        <p:nvSpPr>
          <p:cNvPr id="13" name="object 13"/>
          <p:cNvSpPr/>
          <p:nvPr/>
        </p:nvSpPr>
        <p:spPr>
          <a:xfrm>
            <a:off x="8355639" y="2590800"/>
            <a:ext cx="3836361" cy="2286000"/>
          </a:xfrm>
          <a:custGeom>
            <a:avLst/>
            <a:gdLst/>
            <a:ahLst/>
            <a:cxnLst/>
            <a:rect l="l" t="t" r="r" b="b"/>
            <a:pathLst>
              <a:path w="3086100" h="1663700">
                <a:moveTo>
                  <a:pt x="0" y="0"/>
                </a:moveTo>
                <a:lnTo>
                  <a:pt x="0" y="1663700"/>
                </a:lnTo>
                <a:lnTo>
                  <a:pt x="3086100" y="1663700"/>
                </a:lnTo>
                <a:lnTo>
                  <a:pt x="3086100" y="0"/>
                </a:lnTo>
                <a:lnTo>
                  <a:pt x="0" y="0"/>
                </a:lnTo>
                <a:close/>
              </a:path>
            </a:pathLst>
          </a:custGeom>
          <a:solidFill>
            <a:srgbClr val="F09414"/>
          </a:solidFill>
        </p:spPr>
        <p:txBody>
          <a:bodyPr wrap="square" lIns="0" tIns="0" rIns="0" bIns="0" rtlCol="0">
            <a:noAutofit/>
          </a:bodyPr>
          <a:lstStyle/>
          <a:p>
            <a:endParaRPr/>
          </a:p>
        </p:txBody>
      </p:sp>
      <p:sp>
        <p:nvSpPr>
          <p:cNvPr id="14" name="object 14"/>
          <p:cNvSpPr/>
          <p:nvPr/>
        </p:nvSpPr>
        <p:spPr>
          <a:xfrm>
            <a:off x="9296400" y="2781300"/>
            <a:ext cx="1790699" cy="2095500"/>
          </a:xfrm>
          <a:prstGeom prst="rect">
            <a:avLst/>
          </a:prstGeom>
          <a:blipFill>
            <a:blip r:embed="rId7" cstate="print"/>
            <a:stretch>
              <a:fillRect/>
            </a:stretch>
          </a:blipFill>
        </p:spPr>
        <p:txBody>
          <a:bodyPr wrap="square" lIns="0" tIns="0" rIns="0" bIns="0" rtlCol="0">
            <a:noAutofit/>
          </a:bodyPr>
          <a:lstStyle/>
          <a:p>
            <a:endParaRPr/>
          </a:p>
        </p:txBody>
      </p:sp>
      <p:sp>
        <p:nvSpPr>
          <p:cNvPr id="15" name="object 15"/>
          <p:cNvSpPr/>
          <p:nvPr/>
        </p:nvSpPr>
        <p:spPr>
          <a:xfrm>
            <a:off x="3188545" y="5827378"/>
            <a:ext cx="8952301" cy="1023750"/>
          </a:xfrm>
          <a:custGeom>
            <a:avLst/>
            <a:gdLst/>
            <a:ahLst/>
            <a:cxnLst/>
            <a:rect l="l" t="t" r="r" b="b"/>
            <a:pathLst>
              <a:path w="8952301" h="1023750">
                <a:moveTo>
                  <a:pt x="0" y="0"/>
                </a:moveTo>
                <a:lnTo>
                  <a:pt x="0" y="1023750"/>
                </a:lnTo>
                <a:lnTo>
                  <a:pt x="8952301" y="1023750"/>
                </a:lnTo>
                <a:lnTo>
                  <a:pt x="8952301" y="0"/>
                </a:lnTo>
                <a:lnTo>
                  <a:pt x="0" y="0"/>
                </a:lnTo>
                <a:close/>
              </a:path>
            </a:pathLst>
          </a:custGeom>
          <a:solidFill>
            <a:srgbClr val="252625"/>
          </a:solidFill>
        </p:spPr>
        <p:txBody>
          <a:bodyPr wrap="square" lIns="0" tIns="0" rIns="0" bIns="0" rtlCol="0">
            <a:noAutofit/>
          </a:bodyPr>
          <a:lstStyle/>
          <a:p>
            <a:endParaRPr/>
          </a:p>
        </p:txBody>
      </p:sp>
      <p:sp>
        <p:nvSpPr>
          <p:cNvPr id="3" name="object 3"/>
          <p:cNvSpPr txBox="1"/>
          <p:nvPr/>
        </p:nvSpPr>
        <p:spPr>
          <a:xfrm>
            <a:off x="3166511" y="5728225"/>
            <a:ext cx="8952301" cy="1023750"/>
          </a:xfrm>
          <a:prstGeom prst="rect">
            <a:avLst/>
          </a:prstGeom>
        </p:spPr>
        <p:txBody>
          <a:bodyPr wrap="square" lIns="0" tIns="0" rIns="0" bIns="0" rtlCol="0">
            <a:noAutofit/>
          </a:bodyPr>
          <a:lstStyle/>
          <a:p>
            <a:pPr>
              <a:lnSpc>
                <a:spcPts val="1000"/>
              </a:lnSpc>
            </a:pPr>
            <a:endParaRPr sz="1000" dirty="0"/>
          </a:p>
          <a:p>
            <a:pPr marL="558935">
              <a:lnSpc>
                <a:spcPct val="95825"/>
              </a:lnSpc>
              <a:spcBef>
                <a:spcPts val="1339"/>
              </a:spcBef>
            </a:pPr>
            <a:r>
              <a:rPr lang="en-US" sz="1600" spc="0" dirty="0" smtClean="0">
                <a:solidFill>
                  <a:srgbClr val="FEFFFE"/>
                </a:solidFill>
                <a:latin typeface="Arial"/>
                <a:cs typeface="Arial"/>
              </a:rPr>
              <a:t>BUKITTINGGI, 5 DESEMBER 2017</a:t>
            </a:r>
            <a:endParaRPr sz="1600" dirty="0">
              <a:latin typeface="Arial"/>
              <a:cs typeface="Arial"/>
            </a:endParaRPr>
          </a:p>
          <a:p>
            <a:pPr marL="572368" marR="1120153">
              <a:lnSpc>
                <a:spcPts val="2010"/>
              </a:lnSpc>
              <a:spcBef>
                <a:spcPts val="305"/>
              </a:spcBef>
            </a:pPr>
            <a:r>
              <a:rPr sz="1800" spc="0" dirty="0" smtClean="0">
                <a:solidFill>
                  <a:srgbClr val="FEFFFE"/>
                </a:solidFill>
                <a:latin typeface="Arial"/>
                <a:cs typeface="Arial"/>
              </a:rPr>
              <a:t>DIT.</a:t>
            </a:r>
            <a:r>
              <a:rPr lang="en-US" sz="1800" spc="0" dirty="0" smtClean="0">
                <a:solidFill>
                  <a:srgbClr val="FEFFFE"/>
                </a:solidFill>
                <a:latin typeface="Arial"/>
                <a:cs typeface="Arial"/>
              </a:rPr>
              <a:t> </a:t>
            </a:r>
            <a:r>
              <a:rPr sz="1800" spc="0" dirty="0" smtClean="0">
                <a:solidFill>
                  <a:srgbClr val="FEFFFE"/>
                </a:solidFill>
                <a:latin typeface="Arial"/>
                <a:cs typeface="Arial"/>
              </a:rPr>
              <a:t>EVALUASI</a:t>
            </a:r>
            <a:r>
              <a:rPr sz="1800" spc="478" dirty="0" smtClean="0">
                <a:solidFill>
                  <a:srgbClr val="FEFFFE"/>
                </a:solidFill>
                <a:latin typeface="Arial"/>
                <a:cs typeface="Arial"/>
              </a:rPr>
              <a:t> </a:t>
            </a:r>
            <a:r>
              <a:rPr sz="1800" spc="0" dirty="0" smtClean="0">
                <a:solidFill>
                  <a:srgbClr val="FEFFFE"/>
                </a:solidFill>
                <a:latin typeface="Arial"/>
                <a:cs typeface="Arial"/>
              </a:rPr>
              <a:t>KINERJA</a:t>
            </a:r>
            <a:r>
              <a:rPr sz="1800" spc="-9" dirty="0" smtClean="0">
                <a:solidFill>
                  <a:srgbClr val="FEFFFE"/>
                </a:solidFill>
                <a:latin typeface="Arial"/>
                <a:cs typeface="Arial"/>
              </a:rPr>
              <a:t> </a:t>
            </a:r>
            <a:r>
              <a:rPr sz="1800" spc="0" dirty="0" smtClean="0">
                <a:solidFill>
                  <a:srgbClr val="FEFFFE"/>
                </a:solidFill>
                <a:latin typeface="Arial"/>
                <a:cs typeface="Arial"/>
              </a:rPr>
              <a:t>DAN</a:t>
            </a:r>
            <a:r>
              <a:rPr sz="1800" spc="-4" dirty="0" smtClean="0">
                <a:solidFill>
                  <a:srgbClr val="FEFFFE"/>
                </a:solidFill>
                <a:latin typeface="Arial"/>
                <a:cs typeface="Arial"/>
              </a:rPr>
              <a:t> </a:t>
            </a:r>
            <a:r>
              <a:rPr sz="1800" spc="0" dirty="0" smtClean="0">
                <a:solidFill>
                  <a:srgbClr val="FEFFFE"/>
                </a:solidFill>
                <a:latin typeface="Arial"/>
                <a:cs typeface="Arial"/>
              </a:rPr>
              <a:t>PENINGKATAN</a:t>
            </a:r>
            <a:r>
              <a:rPr sz="1800" spc="-19" dirty="0" smtClean="0">
                <a:solidFill>
                  <a:srgbClr val="FEFFFE"/>
                </a:solidFill>
                <a:latin typeface="Arial"/>
                <a:cs typeface="Arial"/>
              </a:rPr>
              <a:t> </a:t>
            </a:r>
            <a:r>
              <a:rPr sz="1800" spc="0" dirty="0" smtClean="0">
                <a:solidFill>
                  <a:srgbClr val="FEFFFE"/>
                </a:solidFill>
                <a:latin typeface="Arial"/>
                <a:cs typeface="Arial"/>
              </a:rPr>
              <a:t>KAPASITAS</a:t>
            </a:r>
            <a:r>
              <a:rPr sz="1800" spc="-19" dirty="0" smtClean="0">
                <a:solidFill>
                  <a:srgbClr val="FEFFFE"/>
                </a:solidFill>
                <a:latin typeface="Arial"/>
                <a:cs typeface="Arial"/>
              </a:rPr>
              <a:t> </a:t>
            </a:r>
            <a:r>
              <a:rPr sz="1800" spc="0" dirty="0" smtClean="0">
                <a:solidFill>
                  <a:srgbClr val="FEFFFE"/>
                </a:solidFill>
                <a:latin typeface="Arial"/>
                <a:cs typeface="Arial"/>
              </a:rPr>
              <a:t>DAERAH DITJEN</a:t>
            </a:r>
            <a:r>
              <a:rPr sz="1800" spc="-9" dirty="0" smtClean="0">
                <a:solidFill>
                  <a:srgbClr val="FEFFFE"/>
                </a:solidFill>
                <a:latin typeface="Arial"/>
                <a:cs typeface="Arial"/>
              </a:rPr>
              <a:t> </a:t>
            </a:r>
            <a:r>
              <a:rPr sz="1800" spc="0" dirty="0" smtClean="0">
                <a:solidFill>
                  <a:srgbClr val="FEFFFE"/>
                </a:solidFill>
                <a:latin typeface="Arial"/>
                <a:cs typeface="Arial"/>
              </a:rPr>
              <a:t>OTONOMI</a:t>
            </a:r>
            <a:r>
              <a:rPr sz="1800" spc="-9" dirty="0" smtClean="0">
                <a:solidFill>
                  <a:srgbClr val="FEFFFE"/>
                </a:solidFill>
                <a:latin typeface="Arial"/>
                <a:cs typeface="Arial"/>
              </a:rPr>
              <a:t> </a:t>
            </a:r>
            <a:r>
              <a:rPr sz="1800" spc="0" dirty="0" smtClean="0">
                <a:solidFill>
                  <a:srgbClr val="FEFFFE"/>
                </a:solidFill>
                <a:latin typeface="Arial"/>
                <a:cs typeface="Arial"/>
              </a:rPr>
              <a:t>DAERAH</a:t>
            </a:r>
            <a:endParaRPr sz="1800" dirty="0">
              <a:latin typeface="Arial"/>
              <a:cs typeface="Arial"/>
            </a:endParaRPr>
          </a:p>
        </p:txBody>
      </p:sp>
      <p:sp>
        <p:nvSpPr>
          <p:cNvPr id="2" name="object 2"/>
          <p:cNvSpPr txBox="1"/>
          <p:nvPr/>
        </p:nvSpPr>
        <p:spPr>
          <a:xfrm>
            <a:off x="95250" y="2600325"/>
            <a:ext cx="8966200" cy="1663700"/>
          </a:xfrm>
          <a:prstGeom prst="rect">
            <a:avLst/>
          </a:prstGeom>
        </p:spPr>
        <p:txBody>
          <a:bodyPr wrap="square" lIns="0" tIns="0" rIns="0" bIns="0" rtlCol="0">
            <a:noAutofit/>
          </a:bodyPr>
          <a:lstStyle/>
          <a:p>
            <a:pPr>
              <a:lnSpc>
                <a:spcPts val="1000"/>
              </a:lnSpc>
            </a:pPr>
            <a:endParaRPr sz="1000" dirty="0"/>
          </a:p>
        </p:txBody>
      </p:sp>
      <p:sp>
        <p:nvSpPr>
          <p:cNvPr id="12" name="TextBox 11"/>
          <p:cNvSpPr txBox="1"/>
          <p:nvPr/>
        </p:nvSpPr>
        <p:spPr>
          <a:xfrm>
            <a:off x="1600200" y="533400"/>
            <a:ext cx="9753600" cy="1938992"/>
          </a:xfrm>
          <a:prstGeom prst="rect">
            <a:avLst/>
          </a:prstGeom>
          <a:noFill/>
        </p:spPr>
        <p:txBody>
          <a:bodyPr wrap="square" rtlCol="0">
            <a:spAutoFit/>
          </a:bodyPr>
          <a:lstStyle/>
          <a:p>
            <a:r>
              <a:rPr lang="en-US" sz="4000" dirty="0" smtClean="0">
                <a:solidFill>
                  <a:schemeClr val="bg1"/>
                </a:solidFill>
              </a:rPr>
              <a:t>EVALUASI KINERJA PENYELENGGARAAN PEMERINTAHAN DAERAH DALAM KERANGKA PENINGKATAN KAPASITAS PEMDA</a:t>
            </a:r>
            <a:endParaRPr lang="en-US" sz="40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10972800" cy="685800"/>
          </a:xfrm>
          <a:ln/>
        </p:spPr>
        <p:style>
          <a:lnRef idx="1">
            <a:schemeClr val="accent2"/>
          </a:lnRef>
          <a:fillRef idx="3">
            <a:schemeClr val="accent2"/>
          </a:fillRef>
          <a:effectRef idx="2">
            <a:schemeClr val="accent2"/>
          </a:effectRef>
          <a:fontRef idx="minor">
            <a:schemeClr val="lt1"/>
          </a:fontRef>
        </p:style>
        <p:txBody>
          <a:bodyPr vert="horz" lIns="45720" tIns="0" rIns="45720" bIns="0" anchor="ctr" anchorCtr="0">
            <a:normAutofit/>
          </a:bodyPr>
          <a:lstStyle/>
          <a:p>
            <a:pPr algn="ctr" eaLnBrk="0" hangingPunct="0">
              <a:spcBef>
                <a:spcPts val="0"/>
              </a:spcBef>
              <a:defRPr/>
            </a:pPr>
            <a:r>
              <a:rPr lang="en-US" altLang="zh-CN" sz="2400" b="1" cap="all" dirty="0" smtClean="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ea typeface="+mn-ea"/>
                <a:cs typeface="+mn-cs"/>
              </a:rPr>
              <a:t>EVALUASI KINERJA PENYELENGGARAAN PEMERINTAHAN DAERAH</a:t>
            </a:r>
            <a:endParaRPr lang="id-ID" altLang="zh-CN" sz="24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ea typeface="+mn-ea"/>
              <a:cs typeface="+mn-cs"/>
            </a:endParaRPr>
          </a:p>
        </p:txBody>
      </p:sp>
      <p:sp>
        <p:nvSpPr>
          <p:cNvPr id="3" name="Content Placeholder 2"/>
          <p:cNvSpPr>
            <a:spLocks noGrp="1"/>
          </p:cNvSpPr>
          <p:nvPr>
            <p:ph idx="1"/>
          </p:nvPr>
        </p:nvSpPr>
        <p:spPr>
          <a:xfrm>
            <a:off x="609600" y="990600"/>
            <a:ext cx="10972800" cy="5715000"/>
          </a:xfrm>
        </p:spPr>
        <p:txBody>
          <a:bodyPr>
            <a:noAutofit/>
          </a:bodyPr>
          <a:lstStyle/>
          <a:p>
            <a:pPr marL="347663" lvl="0" indent="-347663" algn="just" eaLnBrk="0">
              <a:buClrTx/>
              <a:buFont typeface="+mj-lt"/>
              <a:buAutoNum type="arabicPeriod"/>
            </a:pPr>
            <a:r>
              <a:rPr lang="en-US" sz="1900" b="1" dirty="0" err="1" smtClean="0">
                <a:latin typeface="Bookman Old Style" pitchFamily="18" charset="0"/>
              </a:rPr>
              <a:t>Pasal</a:t>
            </a:r>
            <a:r>
              <a:rPr lang="en-US" sz="1900" b="1" dirty="0" smtClean="0">
                <a:latin typeface="Bookman Old Style" pitchFamily="18" charset="0"/>
              </a:rPr>
              <a:t> 14-61 (</a:t>
            </a:r>
            <a:r>
              <a:rPr lang="en-US" sz="1900" b="1" dirty="0" err="1" smtClean="0">
                <a:latin typeface="Bookman Old Style" pitchFamily="18" charset="0"/>
              </a:rPr>
              <a:t>Pelaksanaan</a:t>
            </a:r>
            <a:r>
              <a:rPr lang="en-US" sz="1900" b="1" dirty="0" smtClean="0">
                <a:latin typeface="Bookman Old Style" pitchFamily="18" charset="0"/>
              </a:rPr>
              <a:t> EKPPD), PP 6 </a:t>
            </a:r>
            <a:r>
              <a:rPr lang="en-US" sz="1900" b="1" dirty="0" err="1" smtClean="0">
                <a:latin typeface="Bookman Old Style" pitchFamily="18" charset="0"/>
              </a:rPr>
              <a:t>Tahun</a:t>
            </a:r>
            <a:r>
              <a:rPr lang="en-US" sz="1900" b="1" dirty="0" smtClean="0">
                <a:latin typeface="Bookman Old Style" pitchFamily="18" charset="0"/>
              </a:rPr>
              <a:t> 2008 </a:t>
            </a:r>
            <a:r>
              <a:rPr lang="en-US" sz="1900" b="1" dirty="0" err="1" smtClean="0">
                <a:latin typeface="Bookman Old Style" pitchFamily="18" charset="0"/>
              </a:rPr>
              <a:t>tentang</a:t>
            </a:r>
            <a:r>
              <a:rPr lang="en-US" sz="1900" b="1" dirty="0" smtClean="0">
                <a:latin typeface="Bookman Old Style" pitchFamily="18" charset="0"/>
              </a:rPr>
              <a:t> </a:t>
            </a:r>
            <a:r>
              <a:rPr lang="en-US" sz="1900" b="1" dirty="0" err="1" smtClean="0">
                <a:latin typeface="Bookman Old Style" pitchFamily="18" charset="0"/>
              </a:rPr>
              <a:t>Pedoman</a:t>
            </a:r>
            <a:r>
              <a:rPr lang="en-US" sz="1900" b="1" dirty="0" smtClean="0">
                <a:latin typeface="Bookman Old Style" pitchFamily="18" charset="0"/>
              </a:rPr>
              <a:t> </a:t>
            </a:r>
            <a:r>
              <a:rPr lang="en-US" sz="1900" b="1" dirty="0" err="1" smtClean="0">
                <a:latin typeface="Bookman Old Style" pitchFamily="18" charset="0"/>
              </a:rPr>
              <a:t>Evaluasi</a:t>
            </a:r>
            <a:r>
              <a:rPr lang="en-US" sz="1900" b="1" dirty="0" smtClean="0">
                <a:latin typeface="Bookman Old Style" pitchFamily="18" charset="0"/>
              </a:rPr>
              <a:t> </a:t>
            </a:r>
            <a:r>
              <a:rPr lang="en-US" sz="1900" b="1" dirty="0" err="1" smtClean="0">
                <a:latin typeface="Bookman Old Style" pitchFamily="18" charset="0"/>
              </a:rPr>
              <a:t>Penyelenggaraan</a:t>
            </a:r>
            <a:r>
              <a:rPr lang="en-US" sz="1900" b="1" dirty="0" smtClean="0">
                <a:latin typeface="Bookman Old Style" pitchFamily="18" charset="0"/>
              </a:rPr>
              <a:t> </a:t>
            </a:r>
            <a:r>
              <a:rPr lang="en-US" sz="1900" b="1" dirty="0" err="1" smtClean="0">
                <a:latin typeface="Bookman Old Style" pitchFamily="18" charset="0"/>
              </a:rPr>
              <a:t>Pemerintahan</a:t>
            </a:r>
            <a:r>
              <a:rPr lang="en-US" sz="1900" b="1" dirty="0" smtClean="0">
                <a:latin typeface="Bookman Old Style" pitchFamily="18" charset="0"/>
              </a:rPr>
              <a:t> Daerah;</a:t>
            </a:r>
          </a:p>
          <a:p>
            <a:pPr marL="347663" lvl="0" indent="-347663" algn="just" eaLnBrk="0">
              <a:buClrTx/>
              <a:buFont typeface="+mj-lt"/>
              <a:buAutoNum type="arabicPeriod"/>
            </a:pPr>
            <a:r>
              <a:rPr lang="en-US" sz="1900" b="1" dirty="0" err="1" smtClean="0">
                <a:latin typeface="Bookman Old Style" pitchFamily="18" charset="0"/>
              </a:rPr>
              <a:t>Sumber</a:t>
            </a:r>
            <a:r>
              <a:rPr lang="en-US" sz="1900" b="1" dirty="0" smtClean="0">
                <a:latin typeface="Bookman Old Style" pitchFamily="18" charset="0"/>
              </a:rPr>
              <a:t> </a:t>
            </a:r>
            <a:r>
              <a:rPr lang="en-US" sz="1900" b="1" dirty="0" err="1" smtClean="0">
                <a:latin typeface="Bookman Old Style" pitchFamily="18" charset="0"/>
              </a:rPr>
              <a:t>informasi</a:t>
            </a:r>
            <a:r>
              <a:rPr lang="en-US" sz="1900" b="1" dirty="0" smtClean="0">
                <a:latin typeface="Bookman Old Style" pitchFamily="18" charset="0"/>
              </a:rPr>
              <a:t> yang </a:t>
            </a:r>
            <a:r>
              <a:rPr lang="en-US" sz="1900" b="1" dirty="0" err="1" smtClean="0">
                <a:latin typeface="Bookman Old Style" pitchFamily="18" charset="0"/>
              </a:rPr>
              <a:t>digunakan</a:t>
            </a:r>
            <a:r>
              <a:rPr lang="en-US" sz="1900" b="1" dirty="0" smtClean="0">
                <a:latin typeface="Bookman Old Style" pitchFamily="18" charset="0"/>
              </a:rPr>
              <a:t> </a:t>
            </a:r>
            <a:r>
              <a:rPr lang="en-US" sz="1900" b="1" dirty="0" err="1" smtClean="0">
                <a:latin typeface="Bookman Old Style" pitchFamily="18" charset="0"/>
              </a:rPr>
              <a:t>dalam</a:t>
            </a:r>
            <a:r>
              <a:rPr lang="en-US" sz="1900" b="1" dirty="0" smtClean="0">
                <a:latin typeface="Bookman Old Style" pitchFamily="18" charset="0"/>
              </a:rPr>
              <a:t> EKPPD </a:t>
            </a:r>
            <a:r>
              <a:rPr lang="en-US" sz="1900" b="1" dirty="0" err="1" smtClean="0">
                <a:latin typeface="Bookman Old Style" pitchFamily="18" charset="0"/>
              </a:rPr>
              <a:t>adalah</a:t>
            </a:r>
            <a:r>
              <a:rPr lang="en-US" sz="1900" b="1" dirty="0" smtClean="0">
                <a:latin typeface="Bookman Old Style" pitchFamily="18" charset="0"/>
              </a:rPr>
              <a:t> LPPD;</a:t>
            </a:r>
          </a:p>
          <a:p>
            <a:pPr marL="347663" lvl="0" indent="-347663" algn="just" eaLnBrk="0">
              <a:buClrTx/>
              <a:buFont typeface="+mj-lt"/>
              <a:buAutoNum type="arabicPeriod"/>
            </a:pPr>
            <a:r>
              <a:rPr lang="en-US" sz="1900" b="1" dirty="0" err="1" smtClean="0">
                <a:latin typeface="Bookman Old Style" pitchFamily="18" charset="0"/>
              </a:rPr>
              <a:t>Pelaksanaan</a:t>
            </a:r>
            <a:r>
              <a:rPr lang="en-US" sz="1900" b="1" dirty="0" smtClean="0">
                <a:latin typeface="Bookman Old Style" pitchFamily="18" charset="0"/>
              </a:rPr>
              <a:t> </a:t>
            </a:r>
            <a:r>
              <a:rPr lang="en-US" sz="1900" b="1" dirty="0" err="1" smtClean="0">
                <a:latin typeface="Bookman Old Style" pitchFamily="18" charset="0"/>
              </a:rPr>
              <a:t>Evaluasi</a:t>
            </a:r>
            <a:r>
              <a:rPr lang="en-US" sz="1900" b="1" dirty="0" smtClean="0">
                <a:latin typeface="Bookman Old Style" pitchFamily="18" charset="0"/>
              </a:rPr>
              <a:t> </a:t>
            </a:r>
            <a:r>
              <a:rPr lang="en-US" sz="1900" b="1" dirty="0" err="1" smtClean="0">
                <a:latin typeface="Bookman Old Style" pitchFamily="18" charset="0"/>
              </a:rPr>
              <a:t>dilakukan</a:t>
            </a:r>
            <a:r>
              <a:rPr lang="en-US" sz="1900" b="1" dirty="0" smtClean="0">
                <a:latin typeface="Bookman Old Style" pitchFamily="18" charset="0"/>
              </a:rPr>
              <a:t> </a:t>
            </a:r>
            <a:r>
              <a:rPr lang="en-US" sz="1900" b="1" dirty="0" err="1" smtClean="0">
                <a:latin typeface="Bookman Old Style" pitchFamily="18" charset="0"/>
              </a:rPr>
              <a:t>secara</a:t>
            </a:r>
            <a:r>
              <a:rPr lang="en-US" sz="1900" b="1" dirty="0" smtClean="0">
                <a:latin typeface="Bookman Old Style" pitchFamily="18" charset="0"/>
              </a:rPr>
              <a:t> </a:t>
            </a:r>
            <a:r>
              <a:rPr lang="en-US" sz="1900" b="1" dirty="0" err="1" smtClean="0">
                <a:latin typeface="Bookman Old Style" pitchFamily="18" charset="0"/>
              </a:rPr>
              <a:t>berjenjang</a:t>
            </a:r>
            <a:r>
              <a:rPr lang="en-US" sz="1900" b="1" dirty="0" smtClean="0">
                <a:latin typeface="Bookman Old Style" pitchFamily="18" charset="0"/>
              </a:rPr>
              <a:t>, </a:t>
            </a:r>
            <a:r>
              <a:rPr lang="en-US" sz="1900" b="1" dirty="0" err="1" smtClean="0">
                <a:latin typeface="Bookman Old Style" pitchFamily="18" charset="0"/>
              </a:rPr>
              <a:t>Kabupaten</a:t>
            </a:r>
            <a:r>
              <a:rPr lang="en-US" sz="1900" b="1" dirty="0" smtClean="0">
                <a:latin typeface="Bookman Old Style" pitchFamily="18" charset="0"/>
              </a:rPr>
              <a:t> </a:t>
            </a:r>
            <a:r>
              <a:rPr lang="en-US" sz="1900" b="1" dirty="0" err="1" smtClean="0">
                <a:latin typeface="Bookman Old Style" pitchFamily="18" charset="0"/>
              </a:rPr>
              <a:t>dan</a:t>
            </a:r>
            <a:r>
              <a:rPr lang="en-US" sz="1900" b="1" dirty="0" smtClean="0">
                <a:latin typeface="Bookman Old Style" pitchFamily="18" charset="0"/>
              </a:rPr>
              <a:t> Kota </a:t>
            </a:r>
            <a:r>
              <a:rPr lang="en-US" sz="1900" b="1" dirty="0" err="1" smtClean="0">
                <a:latin typeface="Bookman Old Style" pitchFamily="18" charset="0"/>
              </a:rPr>
              <a:t>dievaluasi</a:t>
            </a:r>
            <a:r>
              <a:rPr lang="en-US" sz="1900" b="1" dirty="0" smtClean="0">
                <a:latin typeface="Bookman Old Style" pitchFamily="18" charset="0"/>
              </a:rPr>
              <a:t> </a:t>
            </a:r>
            <a:r>
              <a:rPr lang="en-US" sz="1900" b="1" dirty="0" err="1" smtClean="0">
                <a:latin typeface="Bookman Old Style" pitchFamily="18" charset="0"/>
              </a:rPr>
              <a:t>oleh</a:t>
            </a:r>
            <a:r>
              <a:rPr lang="en-US" sz="1900" b="1" dirty="0" smtClean="0">
                <a:latin typeface="Bookman Old Style" pitchFamily="18" charset="0"/>
              </a:rPr>
              <a:t> Tim Daerah (</a:t>
            </a:r>
            <a:r>
              <a:rPr lang="en-US" sz="1900" b="1" dirty="0" err="1" smtClean="0">
                <a:latin typeface="Bookman Old Style" pitchFamily="18" charset="0"/>
              </a:rPr>
              <a:t>Timda</a:t>
            </a:r>
            <a:r>
              <a:rPr lang="en-US" sz="1900" b="1" dirty="0" smtClean="0">
                <a:latin typeface="Bookman Old Style" pitchFamily="18" charset="0"/>
              </a:rPr>
              <a:t>) </a:t>
            </a:r>
            <a:r>
              <a:rPr lang="en-US" sz="1900" b="1" dirty="0" err="1" smtClean="0">
                <a:latin typeface="Bookman Old Style" pitchFamily="18" charset="0"/>
              </a:rPr>
              <a:t>Provinsi</a:t>
            </a:r>
            <a:r>
              <a:rPr lang="en-US" sz="1900" b="1" dirty="0" smtClean="0">
                <a:latin typeface="Bookman Old Style" pitchFamily="18" charset="0"/>
              </a:rPr>
              <a:t>, </a:t>
            </a:r>
            <a:r>
              <a:rPr lang="en-US" sz="1900" b="1" dirty="0" err="1" smtClean="0">
                <a:latin typeface="Bookman Old Style" pitchFamily="18" charset="0"/>
              </a:rPr>
              <a:t>dan</a:t>
            </a:r>
            <a:r>
              <a:rPr lang="en-US" sz="1900" b="1" dirty="0" smtClean="0">
                <a:latin typeface="Bookman Old Style" pitchFamily="18" charset="0"/>
              </a:rPr>
              <a:t> </a:t>
            </a:r>
            <a:r>
              <a:rPr lang="en-US" sz="1900" b="1" dirty="0" err="1" smtClean="0">
                <a:latin typeface="Bookman Old Style" pitchFamily="18" charset="0"/>
              </a:rPr>
              <a:t>Provinsi</a:t>
            </a:r>
            <a:r>
              <a:rPr lang="en-US" sz="1900" b="1" dirty="0" smtClean="0">
                <a:latin typeface="Bookman Old Style" pitchFamily="18" charset="0"/>
              </a:rPr>
              <a:t> </a:t>
            </a:r>
            <a:r>
              <a:rPr lang="en-US" sz="1900" b="1" dirty="0" err="1" smtClean="0">
                <a:latin typeface="Bookman Old Style" pitchFamily="18" charset="0"/>
              </a:rPr>
              <a:t>dievaluasi</a:t>
            </a:r>
            <a:r>
              <a:rPr lang="en-US" sz="1900" b="1" dirty="0" smtClean="0">
                <a:latin typeface="Bookman Old Style" pitchFamily="18" charset="0"/>
              </a:rPr>
              <a:t> </a:t>
            </a:r>
            <a:r>
              <a:rPr lang="en-US" sz="1900" b="1" dirty="0" err="1" smtClean="0">
                <a:latin typeface="Bookman Old Style" pitchFamily="18" charset="0"/>
              </a:rPr>
              <a:t>oleh</a:t>
            </a:r>
            <a:r>
              <a:rPr lang="en-US" sz="1900" b="1" dirty="0" smtClean="0">
                <a:latin typeface="Bookman Old Style" pitchFamily="18" charset="0"/>
              </a:rPr>
              <a:t> Tim </a:t>
            </a:r>
            <a:r>
              <a:rPr lang="en-US" sz="1900" b="1" dirty="0" err="1" smtClean="0">
                <a:latin typeface="Bookman Old Style" pitchFamily="18" charset="0"/>
              </a:rPr>
              <a:t>Pusat</a:t>
            </a:r>
            <a:r>
              <a:rPr lang="en-US" sz="1900" b="1" dirty="0" smtClean="0">
                <a:latin typeface="Bookman Old Style" pitchFamily="18" charset="0"/>
              </a:rPr>
              <a:t>;</a:t>
            </a:r>
          </a:p>
          <a:p>
            <a:pPr marL="347663" lvl="0" indent="-347663" algn="just" eaLnBrk="0">
              <a:buClrTx/>
              <a:buFont typeface="+mj-lt"/>
              <a:buAutoNum type="arabicPeriod"/>
            </a:pPr>
            <a:r>
              <a:rPr lang="en-US" sz="1900" b="1" dirty="0" smtClean="0">
                <a:latin typeface="Bookman Old Style" pitchFamily="18" charset="0"/>
              </a:rPr>
              <a:t>Yang </a:t>
            </a:r>
            <a:r>
              <a:rPr lang="en-US" sz="1900" b="1" dirty="0" err="1" smtClean="0">
                <a:latin typeface="Bookman Old Style" pitchFamily="18" charset="0"/>
              </a:rPr>
              <a:t>harus</a:t>
            </a:r>
            <a:r>
              <a:rPr lang="en-US" sz="1900" b="1" dirty="0" smtClean="0">
                <a:latin typeface="Bookman Old Style" pitchFamily="18" charset="0"/>
              </a:rPr>
              <a:t> </a:t>
            </a:r>
            <a:r>
              <a:rPr lang="en-US" sz="1900" b="1" dirty="0" err="1" smtClean="0">
                <a:latin typeface="Bookman Old Style" pitchFamily="18" charset="0"/>
              </a:rPr>
              <a:t>diperhatikan</a:t>
            </a:r>
            <a:r>
              <a:rPr lang="en-US" sz="1900" b="1" dirty="0" smtClean="0">
                <a:latin typeface="Bookman Old Style" pitchFamily="18" charset="0"/>
              </a:rPr>
              <a:t>, </a:t>
            </a:r>
            <a:r>
              <a:rPr lang="en-US" sz="1900" b="1" dirty="0" err="1" smtClean="0">
                <a:latin typeface="Bookman Old Style" pitchFamily="18" charset="0"/>
              </a:rPr>
              <a:t>kinerja</a:t>
            </a:r>
            <a:r>
              <a:rPr lang="en-US" sz="1900" b="1" dirty="0" smtClean="0">
                <a:latin typeface="Bookman Old Style" pitchFamily="18" charset="0"/>
              </a:rPr>
              <a:t> </a:t>
            </a:r>
            <a:r>
              <a:rPr lang="en-US" sz="1900" b="1" dirty="0" err="1" smtClean="0">
                <a:latin typeface="Bookman Old Style" pitchFamily="18" charset="0"/>
              </a:rPr>
              <a:t>Pemerintah</a:t>
            </a:r>
            <a:r>
              <a:rPr lang="en-US" sz="1900" b="1" dirty="0" smtClean="0">
                <a:latin typeface="Bookman Old Style" pitchFamily="18" charset="0"/>
              </a:rPr>
              <a:t> </a:t>
            </a:r>
            <a:r>
              <a:rPr lang="en-US" sz="1900" b="1" dirty="0" err="1" smtClean="0">
                <a:latin typeface="Bookman Old Style" pitchFamily="18" charset="0"/>
              </a:rPr>
              <a:t>Kabupaten</a:t>
            </a:r>
            <a:r>
              <a:rPr lang="en-US" sz="1900" b="1" dirty="0" smtClean="0">
                <a:latin typeface="Bookman Old Style" pitchFamily="18" charset="0"/>
              </a:rPr>
              <a:t> Kota </a:t>
            </a:r>
            <a:r>
              <a:rPr lang="en-US" sz="1900" b="1" dirty="0" smtClean="0">
                <a:solidFill>
                  <a:srgbClr val="FF0000"/>
                </a:solidFill>
                <a:latin typeface="Bookman Old Style" pitchFamily="18" charset="0"/>
              </a:rPr>
              <a:t>MEMPENGARUHI</a:t>
            </a:r>
            <a:r>
              <a:rPr lang="en-US" sz="1900" b="1" dirty="0" smtClean="0">
                <a:latin typeface="Bookman Old Style" pitchFamily="18" charset="0"/>
              </a:rPr>
              <a:t> </a:t>
            </a:r>
            <a:r>
              <a:rPr lang="en-US" sz="1900" b="1" dirty="0" smtClean="0">
                <a:solidFill>
                  <a:srgbClr val="FF0000"/>
                </a:solidFill>
                <a:latin typeface="Bookman Old Style" pitchFamily="18" charset="0"/>
              </a:rPr>
              <a:t>KINERJA PEMERINTAH PROVINSI;</a:t>
            </a:r>
            <a:r>
              <a:rPr lang="en-US" sz="1900" b="1" dirty="0">
                <a:solidFill>
                  <a:srgbClr val="FF0000"/>
                </a:solidFill>
                <a:latin typeface="Bookman Old Style" pitchFamily="18" charset="0"/>
              </a:rPr>
              <a:t> </a:t>
            </a:r>
            <a:endParaRPr lang="en-US" sz="1900" b="1" dirty="0" smtClean="0">
              <a:latin typeface="Bookman Old Style" pitchFamily="18" charset="0"/>
            </a:endParaRPr>
          </a:p>
          <a:p>
            <a:pPr marL="347663" lvl="0" indent="-347663" algn="just" eaLnBrk="0">
              <a:buClrTx/>
              <a:buFont typeface="+mj-lt"/>
              <a:buAutoNum type="arabicPeriod"/>
            </a:pPr>
            <a:r>
              <a:rPr lang="en-US" sz="1900" b="1" dirty="0" err="1" smtClean="0">
                <a:latin typeface="Bookman Old Style" pitchFamily="18" charset="0"/>
              </a:rPr>
              <a:t>Hasil</a:t>
            </a:r>
            <a:r>
              <a:rPr lang="en-US" sz="1900" b="1" dirty="0" smtClean="0">
                <a:latin typeface="Bookman Old Style" pitchFamily="18" charset="0"/>
              </a:rPr>
              <a:t> EKPPD </a:t>
            </a:r>
            <a:r>
              <a:rPr lang="en-US" sz="1900" b="1" dirty="0" err="1" smtClean="0">
                <a:latin typeface="Bookman Old Style" pitchFamily="18" charset="0"/>
              </a:rPr>
              <a:t>ditetapkan</a:t>
            </a:r>
            <a:r>
              <a:rPr lang="en-US" sz="1900" b="1" dirty="0" smtClean="0">
                <a:latin typeface="Bookman Old Style" pitchFamily="18" charset="0"/>
              </a:rPr>
              <a:t> </a:t>
            </a:r>
            <a:r>
              <a:rPr lang="en-US" sz="1900" b="1" dirty="0" err="1" smtClean="0">
                <a:latin typeface="Bookman Old Style" pitchFamily="18" charset="0"/>
              </a:rPr>
              <a:t>dalam</a:t>
            </a:r>
            <a:r>
              <a:rPr lang="en-US" sz="1900" b="1" dirty="0" smtClean="0">
                <a:latin typeface="Bookman Old Style" pitchFamily="18" charset="0"/>
              </a:rPr>
              <a:t> </a:t>
            </a:r>
            <a:r>
              <a:rPr lang="en-US" sz="1900" b="1" dirty="0" err="1" smtClean="0">
                <a:latin typeface="Bookman Old Style" pitchFamily="18" charset="0"/>
              </a:rPr>
              <a:t>Keputusan</a:t>
            </a:r>
            <a:r>
              <a:rPr lang="en-US" sz="1900" b="1" dirty="0" smtClean="0">
                <a:latin typeface="Bookman Old Style" pitchFamily="18" charset="0"/>
              </a:rPr>
              <a:t> </a:t>
            </a:r>
            <a:r>
              <a:rPr lang="en-US" sz="1900" b="1" dirty="0" err="1" smtClean="0">
                <a:latin typeface="Bookman Old Style" pitchFamily="18" charset="0"/>
              </a:rPr>
              <a:t>Menteri</a:t>
            </a:r>
            <a:r>
              <a:rPr lang="en-US" sz="1900" b="1" dirty="0" smtClean="0">
                <a:latin typeface="Bookman Old Style" pitchFamily="18" charset="0"/>
              </a:rPr>
              <a:t> </a:t>
            </a:r>
            <a:r>
              <a:rPr lang="en-US" sz="1900" b="1" dirty="0" err="1" smtClean="0">
                <a:latin typeface="Bookman Old Style" pitchFamily="18" charset="0"/>
              </a:rPr>
              <a:t>Dalam</a:t>
            </a:r>
            <a:r>
              <a:rPr lang="en-US" sz="1900" b="1" dirty="0" smtClean="0">
                <a:latin typeface="Bookman Old Style" pitchFamily="18" charset="0"/>
              </a:rPr>
              <a:t> </a:t>
            </a:r>
            <a:r>
              <a:rPr lang="en-US" sz="1900" b="1" dirty="0" err="1" smtClean="0">
                <a:latin typeface="Bookman Old Style" pitchFamily="18" charset="0"/>
              </a:rPr>
              <a:t>Negeri</a:t>
            </a:r>
            <a:r>
              <a:rPr lang="en-US" sz="1900" b="1" dirty="0" smtClean="0">
                <a:latin typeface="Bookman Old Style" pitchFamily="18" charset="0"/>
              </a:rPr>
              <a:t>, </a:t>
            </a:r>
            <a:r>
              <a:rPr lang="en-US" sz="1900" b="1" dirty="0" err="1" smtClean="0">
                <a:latin typeface="Bookman Old Style" pitchFamily="18" charset="0"/>
              </a:rPr>
              <a:t>dan</a:t>
            </a:r>
            <a:r>
              <a:rPr lang="en-US" sz="1900" b="1" dirty="0" smtClean="0">
                <a:latin typeface="Bookman Old Style" pitchFamily="18" charset="0"/>
              </a:rPr>
              <a:t> </a:t>
            </a:r>
            <a:r>
              <a:rPr lang="en-US" sz="1900" b="1" dirty="0" err="1" smtClean="0">
                <a:latin typeface="Bookman Old Style" pitchFamily="18" charset="0"/>
              </a:rPr>
              <a:t>ditetapkan</a:t>
            </a:r>
            <a:r>
              <a:rPr lang="en-US" sz="1900" b="1" dirty="0" smtClean="0">
                <a:latin typeface="Bookman Old Style" pitchFamily="18" charset="0"/>
              </a:rPr>
              <a:t> </a:t>
            </a:r>
            <a:r>
              <a:rPr lang="en-US" sz="1900" b="1" dirty="0" err="1" smtClean="0">
                <a:latin typeface="Bookman Old Style" pitchFamily="18" charset="0"/>
              </a:rPr>
              <a:t>juga</a:t>
            </a:r>
            <a:r>
              <a:rPr lang="en-US" sz="1900" b="1" dirty="0" smtClean="0">
                <a:latin typeface="Bookman Old Style" pitchFamily="18" charset="0"/>
              </a:rPr>
              <a:t> 3 </a:t>
            </a:r>
            <a:r>
              <a:rPr lang="en-US" sz="1900" b="1" dirty="0" err="1" smtClean="0">
                <a:latin typeface="Bookman Old Style" pitchFamily="18" charset="0"/>
              </a:rPr>
              <a:t>Pemerintahan</a:t>
            </a:r>
            <a:r>
              <a:rPr lang="en-US" sz="1900" b="1" dirty="0" smtClean="0">
                <a:latin typeface="Bookman Old Style" pitchFamily="18" charset="0"/>
              </a:rPr>
              <a:t> </a:t>
            </a:r>
            <a:r>
              <a:rPr lang="en-US" sz="1900" b="1" dirty="0" err="1" smtClean="0">
                <a:latin typeface="Bookman Old Style" pitchFamily="18" charset="0"/>
              </a:rPr>
              <a:t>Provinsi</a:t>
            </a:r>
            <a:r>
              <a:rPr lang="en-US" sz="1900" b="1" dirty="0" smtClean="0">
                <a:latin typeface="Bookman Old Style" pitchFamily="18" charset="0"/>
              </a:rPr>
              <a:t> </a:t>
            </a:r>
            <a:r>
              <a:rPr lang="en-US" sz="1900" b="1" dirty="0" err="1" smtClean="0">
                <a:latin typeface="Bookman Old Style" pitchFamily="18" charset="0"/>
              </a:rPr>
              <a:t>Terbaik</a:t>
            </a:r>
            <a:r>
              <a:rPr lang="en-US" sz="1900" b="1" dirty="0" smtClean="0">
                <a:latin typeface="Bookman Old Style" pitchFamily="18" charset="0"/>
              </a:rPr>
              <a:t>, 10 </a:t>
            </a:r>
            <a:r>
              <a:rPr lang="en-US" sz="1900" b="1" dirty="0" err="1">
                <a:latin typeface="Bookman Old Style" pitchFamily="18" charset="0"/>
              </a:rPr>
              <a:t>Pemerintahan</a:t>
            </a:r>
            <a:r>
              <a:rPr lang="en-US" sz="1900" b="1" dirty="0">
                <a:latin typeface="Bookman Old Style" pitchFamily="18" charset="0"/>
              </a:rPr>
              <a:t> </a:t>
            </a:r>
            <a:r>
              <a:rPr lang="en-US" sz="1900" b="1" dirty="0" err="1" smtClean="0">
                <a:latin typeface="Bookman Old Style" pitchFamily="18" charset="0"/>
              </a:rPr>
              <a:t>Kabupaten</a:t>
            </a:r>
            <a:r>
              <a:rPr lang="en-US" sz="1900" b="1" dirty="0" smtClean="0">
                <a:latin typeface="Bookman Old Style" pitchFamily="18" charset="0"/>
              </a:rPr>
              <a:t> </a:t>
            </a:r>
            <a:r>
              <a:rPr lang="en-US" sz="1900" b="1" dirty="0" err="1" smtClean="0">
                <a:latin typeface="Bookman Old Style" pitchFamily="18" charset="0"/>
              </a:rPr>
              <a:t>dan</a:t>
            </a:r>
            <a:r>
              <a:rPr lang="en-US" sz="1900" b="1" dirty="0" smtClean="0">
                <a:latin typeface="Bookman Old Style" pitchFamily="18" charset="0"/>
              </a:rPr>
              <a:t> 10</a:t>
            </a:r>
            <a:r>
              <a:rPr lang="en-US" sz="1900" b="1" dirty="0">
                <a:latin typeface="Bookman Old Style" pitchFamily="18" charset="0"/>
              </a:rPr>
              <a:t> </a:t>
            </a:r>
            <a:r>
              <a:rPr lang="en-US" sz="1900" b="1" dirty="0" err="1">
                <a:latin typeface="Bookman Old Style" pitchFamily="18" charset="0"/>
              </a:rPr>
              <a:t>Pemerintahan</a:t>
            </a:r>
            <a:r>
              <a:rPr lang="en-US" sz="1900" b="1" dirty="0" smtClean="0">
                <a:latin typeface="Bookman Old Style" pitchFamily="18" charset="0"/>
              </a:rPr>
              <a:t> Kota </a:t>
            </a:r>
            <a:r>
              <a:rPr lang="en-US" sz="1900" b="1" dirty="0" err="1" smtClean="0">
                <a:latin typeface="Bookman Old Style" pitchFamily="18" charset="0"/>
              </a:rPr>
              <a:t>Terbaik</a:t>
            </a:r>
            <a:r>
              <a:rPr lang="en-US" sz="1900" b="1" dirty="0" smtClean="0">
                <a:latin typeface="Bookman Old Style" pitchFamily="18" charset="0"/>
              </a:rPr>
              <a:t> yang </a:t>
            </a:r>
            <a:r>
              <a:rPr lang="en-US" sz="1900" b="1" dirty="0" err="1" smtClean="0">
                <a:latin typeface="Bookman Old Style" pitchFamily="18" charset="0"/>
              </a:rPr>
              <a:t>selanjutnya</a:t>
            </a:r>
            <a:r>
              <a:rPr lang="en-US" sz="1900" b="1" dirty="0" smtClean="0">
                <a:latin typeface="Bookman Old Style" pitchFamily="18" charset="0"/>
              </a:rPr>
              <a:t> </a:t>
            </a:r>
            <a:r>
              <a:rPr lang="en-US" sz="1900" b="1" dirty="0" err="1" smtClean="0">
                <a:latin typeface="Bookman Old Style" pitchFamily="18" charset="0"/>
              </a:rPr>
              <a:t>diusulkan</a:t>
            </a:r>
            <a:r>
              <a:rPr lang="en-US" sz="1900" b="1" dirty="0" smtClean="0">
                <a:latin typeface="Bookman Old Style" pitchFamily="18" charset="0"/>
              </a:rPr>
              <a:t> </a:t>
            </a:r>
            <a:r>
              <a:rPr lang="en-US" sz="1900" b="1" dirty="0" err="1" smtClean="0">
                <a:latin typeface="Bookman Old Style" pitchFamily="18" charset="0"/>
              </a:rPr>
              <a:t>untuk</a:t>
            </a:r>
            <a:r>
              <a:rPr lang="en-US" sz="1900" b="1" dirty="0" smtClean="0">
                <a:latin typeface="Bookman Old Style" pitchFamily="18" charset="0"/>
              </a:rPr>
              <a:t> </a:t>
            </a:r>
            <a:r>
              <a:rPr lang="en-US" sz="1900" b="1" dirty="0" err="1" smtClean="0">
                <a:latin typeface="Bookman Old Style" pitchFamily="18" charset="0"/>
              </a:rPr>
              <a:t>menerima</a:t>
            </a:r>
            <a:r>
              <a:rPr lang="en-US" sz="1900" b="1" dirty="0" smtClean="0">
                <a:latin typeface="Bookman Old Style" pitchFamily="18" charset="0"/>
              </a:rPr>
              <a:t> </a:t>
            </a:r>
            <a:r>
              <a:rPr lang="en-US" sz="1900" b="1" dirty="0" err="1" smtClean="0">
                <a:latin typeface="Bookman Old Style" pitchFamily="18" charset="0"/>
              </a:rPr>
              <a:t>penghargaan</a:t>
            </a:r>
            <a:r>
              <a:rPr lang="en-US" sz="1900" b="1" dirty="0" smtClean="0">
                <a:latin typeface="Bookman Old Style" pitchFamily="18" charset="0"/>
              </a:rPr>
              <a:t> (</a:t>
            </a:r>
            <a:r>
              <a:rPr lang="en-US" sz="1900" b="1" dirty="0" err="1" smtClean="0">
                <a:latin typeface="Bookman Old Style" pitchFamily="18" charset="0"/>
              </a:rPr>
              <a:t>Satya</a:t>
            </a:r>
            <a:r>
              <a:rPr lang="en-US" sz="1900" b="1" dirty="0" err="1">
                <a:latin typeface="Bookman Old Style" pitchFamily="18" charset="0"/>
              </a:rPr>
              <a:t>l</a:t>
            </a:r>
            <a:r>
              <a:rPr lang="en-US" sz="1900" b="1" dirty="0" err="1" smtClean="0">
                <a:latin typeface="Bookman Old Style" pitchFamily="18" charset="0"/>
              </a:rPr>
              <a:t>ancana</a:t>
            </a:r>
            <a:r>
              <a:rPr lang="en-US" sz="1900" b="1" dirty="0" smtClean="0">
                <a:latin typeface="Bookman Old Style" pitchFamily="18" charset="0"/>
              </a:rPr>
              <a:t> </a:t>
            </a:r>
            <a:r>
              <a:rPr lang="en-US" sz="1900" b="1" dirty="0" err="1" smtClean="0">
                <a:latin typeface="Bookman Old Style" pitchFamily="18" charset="0"/>
              </a:rPr>
              <a:t>Karya</a:t>
            </a:r>
            <a:r>
              <a:rPr lang="en-US" sz="1900" b="1" dirty="0" smtClean="0">
                <a:latin typeface="Bookman Old Style" pitchFamily="18" charset="0"/>
              </a:rPr>
              <a:t> Bhakti </a:t>
            </a:r>
            <a:r>
              <a:rPr lang="en-US" sz="1900" b="1" dirty="0" err="1" smtClean="0">
                <a:latin typeface="Bookman Old Style" pitchFamily="18" charset="0"/>
              </a:rPr>
              <a:t>Praja</a:t>
            </a:r>
            <a:r>
              <a:rPr lang="en-US" sz="1900" b="1" dirty="0" smtClean="0">
                <a:latin typeface="Bookman Old Style" pitchFamily="18" charset="0"/>
              </a:rPr>
              <a:t> </a:t>
            </a:r>
            <a:r>
              <a:rPr lang="en-US" sz="1900" b="1" dirty="0" err="1" smtClean="0">
                <a:latin typeface="Bookman Old Style" pitchFamily="18" charset="0"/>
              </a:rPr>
              <a:t>Nugraha</a:t>
            </a:r>
            <a:r>
              <a:rPr lang="en-US" sz="1900" b="1" dirty="0" smtClean="0">
                <a:latin typeface="Bookman Old Style" pitchFamily="18" charset="0"/>
              </a:rPr>
              <a:t>);</a:t>
            </a:r>
          </a:p>
          <a:p>
            <a:pPr marL="347663" lvl="0" indent="-347663" algn="just" eaLnBrk="0">
              <a:buClrTx/>
              <a:buFont typeface="+mj-lt"/>
              <a:buAutoNum type="arabicPeriod"/>
            </a:pPr>
            <a:r>
              <a:rPr lang="en-US" sz="1900" b="1" dirty="0" err="1" smtClean="0">
                <a:latin typeface="Bookman Old Style" pitchFamily="18" charset="0"/>
              </a:rPr>
              <a:t>Khusus</a:t>
            </a:r>
            <a:r>
              <a:rPr lang="en-US" sz="1900" b="1" dirty="0" smtClean="0">
                <a:latin typeface="Bookman Old Style" pitchFamily="18" charset="0"/>
              </a:rPr>
              <a:t> Sumatera Barat </a:t>
            </a:r>
            <a:r>
              <a:rPr lang="en-US" sz="1900" b="1" dirty="0" err="1" smtClean="0">
                <a:latin typeface="Bookman Old Style" pitchFamily="18" charset="0"/>
              </a:rPr>
              <a:t>yg</a:t>
            </a:r>
            <a:r>
              <a:rPr lang="en-US" sz="1900" b="1" dirty="0" smtClean="0">
                <a:latin typeface="Bookman Old Style" pitchFamily="18" charset="0"/>
              </a:rPr>
              <a:t> </a:t>
            </a:r>
            <a:r>
              <a:rPr lang="en-US" sz="1900" b="1" dirty="0" err="1" smtClean="0">
                <a:latin typeface="Bookman Old Style" pitchFamily="18" charset="0"/>
              </a:rPr>
              <a:t>pernah</a:t>
            </a:r>
            <a:r>
              <a:rPr lang="en-US" sz="1900" b="1" dirty="0" smtClean="0">
                <a:latin typeface="Bookman Old Style" pitchFamily="18" charset="0"/>
              </a:rPr>
              <a:t> </a:t>
            </a:r>
            <a:r>
              <a:rPr lang="en-US" sz="1900" b="1" dirty="0" err="1" smtClean="0">
                <a:latin typeface="Bookman Old Style" pitchFamily="18" charset="0"/>
              </a:rPr>
              <a:t>menerima</a:t>
            </a:r>
            <a:r>
              <a:rPr lang="en-US" sz="1900" b="1" dirty="0" smtClean="0">
                <a:latin typeface="Bookman Old Style" pitchFamily="18" charset="0"/>
              </a:rPr>
              <a:t> </a:t>
            </a:r>
            <a:r>
              <a:rPr lang="en-US" sz="1900" b="1" dirty="0" err="1" smtClean="0">
                <a:latin typeface="Bookman Old Style" pitchFamily="18" charset="0"/>
              </a:rPr>
              <a:t>penghargaan</a:t>
            </a:r>
            <a:r>
              <a:rPr lang="en-US" sz="1900" b="1" dirty="0" smtClean="0">
                <a:latin typeface="Bookman Old Style" pitchFamily="18" charset="0"/>
              </a:rPr>
              <a:t> </a:t>
            </a:r>
            <a:r>
              <a:rPr lang="en-US" sz="1900" b="1" dirty="0" err="1" smtClean="0">
                <a:latin typeface="Bookman Old Style" pitchFamily="18" charset="0"/>
              </a:rPr>
              <a:t>adalah</a:t>
            </a:r>
            <a:r>
              <a:rPr lang="en-US" sz="1900" b="1" dirty="0" smtClean="0">
                <a:latin typeface="Bookman Old Style" pitchFamily="18" charset="0"/>
              </a:rPr>
              <a:t> Kota </a:t>
            </a:r>
            <a:r>
              <a:rPr lang="en-US" sz="1900" b="1" dirty="0" err="1" smtClean="0">
                <a:latin typeface="Bookman Old Style" pitchFamily="18" charset="0"/>
              </a:rPr>
              <a:t>Sawahlunto</a:t>
            </a:r>
            <a:r>
              <a:rPr lang="en-US" sz="1900" b="1" dirty="0" smtClean="0">
                <a:latin typeface="Bookman Old Style" pitchFamily="18" charset="0"/>
              </a:rPr>
              <a:t> (LPPD 2011) </a:t>
            </a:r>
            <a:r>
              <a:rPr lang="en-US" sz="1900" b="1" dirty="0" err="1" smtClean="0">
                <a:latin typeface="Bookman Old Style" pitchFamily="18" charset="0"/>
              </a:rPr>
              <a:t>dan</a:t>
            </a:r>
            <a:r>
              <a:rPr lang="en-US" sz="1900" b="1" dirty="0" smtClean="0">
                <a:latin typeface="Bookman Old Style" pitchFamily="18" charset="0"/>
              </a:rPr>
              <a:t> </a:t>
            </a:r>
            <a:r>
              <a:rPr lang="en-US" sz="1900" b="1" dirty="0" err="1" smtClean="0">
                <a:latin typeface="Bookman Old Style" pitchFamily="18" charset="0"/>
              </a:rPr>
              <a:t>Kab</a:t>
            </a:r>
            <a:r>
              <a:rPr lang="en-US" sz="1900" b="1" dirty="0" smtClean="0">
                <a:latin typeface="Bookman Old Style" pitchFamily="18" charset="0"/>
              </a:rPr>
              <a:t>. </a:t>
            </a:r>
            <a:r>
              <a:rPr lang="en-US" sz="1900" b="1" dirty="0" err="1" smtClean="0">
                <a:latin typeface="Bookman Old Style" pitchFamily="18" charset="0"/>
              </a:rPr>
              <a:t>Pasaman</a:t>
            </a:r>
            <a:r>
              <a:rPr lang="en-US" sz="1900" b="1" dirty="0" smtClean="0">
                <a:latin typeface="Bookman Old Style" pitchFamily="18" charset="0"/>
              </a:rPr>
              <a:t> (LPPD 2012, 2013, 2014)</a:t>
            </a:r>
          </a:p>
        </p:txBody>
      </p:sp>
    </p:spTree>
    <p:extLst>
      <p:ext uri="{BB962C8B-B14F-4D97-AF65-F5344CB8AC3E}">
        <p14:creationId xmlns:p14="http://schemas.microsoft.com/office/powerpoint/2010/main" val="27998554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853100742"/>
              </p:ext>
            </p:extLst>
          </p:nvPr>
        </p:nvGraphicFramePr>
        <p:xfrm>
          <a:off x="381000" y="990600"/>
          <a:ext cx="6477000" cy="762000"/>
        </p:xfrm>
        <a:graphic>
          <a:graphicData uri="http://schemas.openxmlformats.org/drawingml/2006/table">
            <a:tbl>
              <a:tblPr firstRow="1" bandRow="1">
                <a:tableStyleId>{5C22544A-7EE6-4342-B048-85BDC9FD1C3A}</a:tableStyleId>
              </a:tblPr>
              <a:tblGrid>
                <a:gridCol w="664308"/>
                <a:gridCol w="2823308"/>
                <a:gridCol w="1826846"/>
                <a:gridCol w="1162538"/>
              </a:tblGrid>
              <a:tr h="370840">
                <a:tc gridSpan="4">
                  <a:txBody>
                    <a:bodyPr/>
                    <a:lstStyle/>
                    <a:p>
                      <a:r>
                        <a:rPr lang="en-US" sz="1900" dirty="0" smtClean="0"/>
                        <a:t>SKORING</a:t>
                      </a:r>
                      <a:r>
                        <a:rPr lang="en-US" sz="1900" baseline="0" dirty="0" smtClean="0"/>
                        <a:t> DAN STATUS KINERJA PEMPROV SUMATERA BARAT</a:t>
                      </a:r>
                      <a:endParaRPr lang="en-US" sz="19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70840">
                <a:tc>
                  <a:txBody>
                    <a:bodyPr/>
                    <a:lstStyle/>
                    <a:p>
                      <a:pPr algn="l"/>
                      <a:r>
                        <a:rPr lang="en-US" sz="1900" b="1" dirty="0" smtClean="0"/>
                        <a:t>14</a:t>
                      </a:r>
                      <a:endParaRPr lang="en-US" sz="1900" b="1" dirty="0"/>
                    </a:p>
                  </a:txBody>
                  <a:tcPr/>
                </a:tc>
                <a:tc>
                  <a:txBody>
                    <a:bodyPr/>
                    <a:lstStyle/>
                    <a:p>
                      <a:pPr algn="l"/>
                      <a:r>
                        <a:rPr lang="en-US" sz="1900" b="1" dirty="0" smtClean="0"/>
                        <a:t>Prov. Sumatera Barat</a:t>
                      </a:r>
                      <a:endParaRPr lang="en-US" sz="1900" b="1" dirty="0"/>
                    </a:p>
                  </a:txBody>
                  <a:tcPr/>
                </a:tc>
                <a:tc>
                  <a:txBody>
                    <a:bodyPr/>
                    <a:lstStyle/>
                    <a:p>
                      <a:pPr algn="l"/>
                      <a:r>
                        <a:rPr lang="en-US" sz="1900" b="1" dirty="0" smtClean="0"/>
                        <a:t>2.7160</a:t>
                      </a:r>
                      <a:endParaRPr lang="en-US" sz="1900" b="1" dirty="0"/>
                    </a:p>
                  </a:txBody>
                  <a:tcPr/>
                </a:tc>
                <a:tc>
                  <a:txBody>
                    <a:bodyPr/>
                    <a:lstStyle/>
                    <a:p>
                      <a:pPr algn="l"/>
                      <a:r>
                        <a:rPr lang="en-US" sz="1900" b="1" dirty="0" err="1" smtClean="0"/>
                        <a:t>Tinggi</a:t>
                      </a:r>
                      <a:endParaRPr lang="en-US" sz="1900" b="1" dirty="0"/>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803775015"/>
              </p:ext>
            </p:extLst>
          </p:nvPr>
        </p:nvGraphicFramePr>
        <p:xfrm>
          <a:off x="381000" y="1799361"/>
          <a:ext cx="11125198" cy="4953000"/>
        </p:xfrm>
        <a:graphic>
          <a:graphicData uri="http://schemas.openxmlformats.org/drawingml/2006/table">
            <a:tbl>
              <a:tblPr firstRow="1" bandRow="1">
                <a:tableStyleId>{5C22544A-7EE6-4342-B048-85BDC9FD1C3A}</a:tableStyleId>
              </a:tblPr>
              <a:tblGrid>
                <a:gridCol w="685800"/>
                <a:gridCol w="2514600"/>
                <a:gridCol w="990600"/>
                <a:gridCol w="753532"/>
                <a:gridCol w="374704"/>
                <a:gridCol w="624364"/>
                <a:gridCol w="3048000"/>
                <a:gridCol w="1219200"/>
                <a:gridCol w="914398"/>
              </a:tblGrid>
              <a:tr h="370840">
                <a:tc gridSpan="4">
                  <a:txBody>
                    <a:bodyPr/>
                    <a:lstStyle/>
                    <a:p>
                      <a:r>
                        <a:rPr lang="en-US" sz="1900" dirty="0" smtClean="0"/>
                        <a:t>SKORING</a:t>
                      </a:r>
                      <a:r>
                        <a:rPr lang="en-US" sz="1900" baseline="0" dirty="0" smtClean="0"/>
                        <a:t> DAN STATUS KINERJA  PEMKAB</a:t>
                      </a:r>
                      <a:endParaRPr lang="en-US" sz="19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a:txBody>
                    <a:bodyPr/>
                    <a:lstStyle/>
                    <a:p>
                      <a:endParaRPr lang="en-US" sz="1900" dirty="0"/>
                    </a:p>
                  </a:txBody>
                  <a:tcPr>
                    <a:solidFill>
                      <a:schemeClr val="accent2"/>
                    </a:solidFill>
                  </a:tcPr>
                </a:tc>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dirty="0" smtClean="0"/>
                        <a:t>SKORING</a:t>
                      </a:r>
                      <a:r>
                        <a:rPr lang="en-US" sz="1900" baseline="0" dirty="0" smtClean="0"/>
                        <a:t> DAN STATUS KINERJA  PEMKOT</a:t>
                      </a:r>
                      <a:endParaRPr lang="en-US" sz="1900" dirty="0" smtClean="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70840">
                <a:tc>
                  <a:txBody>
                    <a:bodyPr/>
                    <a:lstStyle/>
                    <a:p>
                      <a:pPr algn="l"/>
                      <a:r>
                        <a:rPr lang="en-US" sz="1900" dirty="0" smtClean="0"/>
                        <a:t>32</a:t>
                      </a:r>
                      <a:endParaRPr lang="en-US" sz="1900" dirty="0"/>
                    </a:p>
                  </a:txBody>
                  <a:tcPr/>
                </a:tc>
                <a:tc>
                  <a:txBody>
                    <a:bodyPr/>
                    <a:lstStyle/>
                    <a:p>
                      <a:pPr algn="l"/>
                      <a:r>
                        <a:rPr lang="en-US" sz="1900" dirty="0" err="1" smtClean="0"/>
                        <a:t>Kab</a:t>
                      </a:r>
                      <a:r>
                        <a:rPr lang="en-US" sz="1900" dirty="0" smtClean="0"/>
                        <a:t>. </a:t>
                      </a:r>
                      <a:r>
                        <a:rPr lang="en-US" sz="1900" dirty="0" err="1" smtClean="0"/>
                        <a:t>Pasaman</a:t>
                      </a:r>
                      <a:endParaRPr lang="en-US" sz="1900" dirty="0"/>
                    </a:p>
                  </a:txBody>
                  <a:tcPr/>
                </a:tc>
                <a:tc>
                  <a:txBody>
                    <a:bodyPr/>
                    <a:lstStyle/>
                    <a:p>
                      <a:pPr algn="l"/>
                      <a:r>
                        <a:rPr lang="en-US" sz="1900" dirty="0" smtClean="0"/>
                        <a:t>3.2918</a:t>
                      </a:r>
                      <a:endParaRPr lang="en-US" sz="1900" dirty="0"/>
                    </a:p>
                  </a:txBody>
                  <a:tcPr/>
                </a:tc>
                <a:tc>
                  <a:txBody>
                    <a:bodyPr/>
                    <a:lstStyle/>
                    <a:p>
                      <a:pPr algn="l"/>
                      <a:r>
                        <a:rPr lang="en-US" sz="1900" dirty="0" smtClean="0"/>
                        <a:t>ST</a:t>
                      </a:r>
                      <a:endParaRPr lang="en-US" sz="1900" dirty="0"/>
                    </a:p>
                  </a:txBody>
                  <a:tcPr/>
                </a:tc>
                <a:tc>
                  <a:txBody>
                    <a:bodyPr/>
                    <a:lstStyle/>
                    <a:p>
                      <a:endParaRPr lang="en-US" sz="1900" dirty="0"/>
                    </a:p>
                  </a:txBody>
                  <a:tcPr>
                    <a:solidFill>
                      <a:schemeClr val="accent2"/>
                    </a:solidFill>
                  </a:tcPr>
                </a:tc>
                <a:tc>
                  <a:txBody>
                    <a:bodyPr/>
                    <a:lstStyle/>
                    <a:p>
                      <a:pPr algn="l"/>
                      <a:r>
                        <a:rPr lang="en-US" sz="1900" dirty="0" smtClean="0"/>
                        <a:t>20</a:t>
                      </a:r>
                      <a:endParaRPr lang="en-US" sz="1900" dirty="0"/>
                    </a:p>
                  </a:txBody>
                  <a:tcPr/>
                </a:tc>
                <a:tc>
                  <a:txBody>
                    <a:bodyPr/>
                    <a:lstStyle/>
                    <a:p>
                      <a:pPr algn="l"/>
                      <a:r>
                        <a:rPr lang="en-US" sz="1900" dirty="0" smtClean="0"/>
                        <a:t>Kota </a:t>
                      </a:r>
                      <a:r>
                        <a:rPr lang="en-US" sz="1900" dirty="0" err="1" smtClean="0"/>
                        <a:t>Payakumbuh</a:t>
                      </a:r>
                      <a:endParaRPr lang="en-US" sz="1900" dirty="0"/>
                    </a:p>
                  </a:txBody>
                  <a:tcPr/>
                </a:tc>
                <a:tc>
                  <a:txBody>
                    <a:bodyPr/>
                    <a:lstStyle/>
                    <a:p>
                      <a:pPr algn="l"/>
                      <a:r>
                        <a:rPr lang="en-US" sz="1900" dirty="0" smtClean="0"/>
                        <a:t>3.1679</a:t>
                      </a:r>
                      <a:endParaRPr lang="en-US" sz="1900" dirty="0"/>
                    </a:p>
                  </a:txBody>
                  <a:tcPr/>
                </a:tc>
                <a:tc>
                  <a:txBody>
                    <a:bodyPr/>
                    <a:lstStyle/>
                    <a:p>
                      <a:pPr algn="l"/>
                      <a:r>
                        <a:rPr lang="en-US" sz="1900" dirty="0" smtClean="0"/>
                        <a:t>ST</a:t>
                      </a:r>
                      <a:endParaRPr lang="en-US" sz="1900" dirty="0"/>
                    </a:p>
                  </a:txBody>
                  <a:tcPr/>
                </a:tc>
              </a:tr>
              <a:tr h="370840">
                <a:tc>
                  <a:txBody>
                    <a:bodyPr/>
                    <a:lstStyle/>
                    <a:p>
                      <a:pPr algn="l"/>
                      <a:r>
                        <a:rPr lang="en-US" sz="1900" dirty="0" smtClean="0"/>
                        <a:t>78</a:t>
                      </a:r>
                      <a:endParaRPr lang="en-US" sz="1900" dirty="0"/>
                    </a:p>
                  </a:txBody>
                  <a:tcPr/>
                </a:tc>
                <a:tc>
                  <a:txBody>
                    <a:bodyPr/>
                    <a:lstStyle/>
                    <a:p>
                      <a:pPr algn="l"/>
                      <a:r>
                        <a:rPr lang="en-US" sz="1900" dirty="0" err="1" smtClean="0"/>
                        <a:t>Kab</a:t>
                      </a:r>
                      <a:r>
                        <a:rPr lang="en-US" sz="1900" dirty="0" smtClean="0"/>
                        <a:t>.</a:t>
                      </a:r>
                      <a:r>
                        <a:rPr lang="en-US" sz="1900" baseline="0" dirty="0" smtClean="0"/>
                        <a:t> </a:t>
                      </a:r>
                      <a:r>
                        <a:rPr lang="en-US" sz="1900" baseline="0" dirty="0" err="1" smtClean="0"/>
                        <a:t>Agam</a:t>
                      </a:r>
                      <a:endParaRPr lang="en-US" sz="1900" dirty="0"/>
                    </a:p>
                  </a:txBody>
                  <a:tcPr/>
                </a:tc>
                <a:tc>
                  <a:txBody>
                    <a:bodyPr/>
                    <a:lstStyle/>
                    <a:p>
                      <a:pPr algn="l"/>
                      <a:r>
                        <a:rPr lang="en-US" sz="1900" dirty="0" smtClean="0"/>
                        <a:t>3.1578</a:t>
                      </a:r>
                      <a:endParaRPr lang="en-US" sz="1900" dirty="0"/>
                    </a:p>
                  </a:txBody>
                  <a:tcPr/>
                </a:tc>
                <a:tc>
                  <a:txBody>
                    <a:bodyPr/>
                    <a:lstStyle/>
                    <a:p>
                      <a:pPr algn="l"/>
                      <a:r>
                        <a:rPr lang="en-US" sz="1900" dirty="0" smtClean="0"/>
                        <a:t>ST</a:t>
                      </a:r>
                      <a:endParaRPr lang="en-US" sz="1900" dirty="0"/>
                    </a:p>
                  </a:txBody>
                  <a:tcPr/>
                </a:tc>
                <a:tc>
                  <a:txBody>
                    <a:bodyPr/>
                    <a:lstStyle/>
                    <a:p>
                      <a:endParaRPr lang="en-US" sz="1900" dirty="0"/>
                    </a:p>
                  </a:txBody>
                  <a:tcPr>
                    <a:solidFill>
                      <a:schemeClr val="accent2"/>
                    </a:solidFill>
                  </a:tcPr>
                </a:tc>
                <a:tc>
                  <a:txBody>
                    <a:bodyPr/>
                    <a:lstStyle/>
                    <a:p>
                      <a:pPr algn="l"/>
                      <a:r>
                        <a:rPr lang="en-US" sz="1900" dirty="0" smtClean="0"/>
                        <a:t>34</a:t>
                      </a:r>
                      <a:endParaRPr lang="en-US" sz="1900" dirty="0"/>
                    </a:p>
                  </a:txBody>
                  <a:tcPr/>
                </a:tc>
                <a:tc>
                  <a:txBody>
                    <a:bodyPr/>
                    <a:lstStyle/>
                    <a:p>
                      <a:pPr algn="l"/>
                      <a:r>
                        <a:rPr lang="en-US" sz="1900" dirty="0" smtClean="0"/>
                        <a:t>Kota Bukit </a:t>
                      </a:r>
                      <a:r>
                        <a:rPr lang="en-US" sz="1900" dirty="0" err="1" smtClean="0"/>
                        <a:t>Tinggi</a:t>
                      </a:r>
                      <a:endParaRPr lang="en-US" sz="1900" dirty="0"/>
                    </a:p>
                  </a:txBody>
                  <a:tcPr/>
                </a:tc>
                <a:tc>
                  <a:txBody>
                    <a:bodyPr/>
                    <a:lstStyle/>
                    <a:p>
                      <a:pPr algn="l"/>
                      <a:r>
                        <a:rPr lang="en-US" sz="1900" dirty="0" smtClean="0"/>
                        <a:t>3.0627</a:t>
                      </a:r>
                      <a:endParaRPr lang="en-US" sz="1900" dirty="0"/>
                    </a:p>
                  </a:txBody>
                  <a:tcPr/>
                </a:tc>
                <a:tc>
                  <a:txBody>
                    <a:bodyPr/>
                    <a:lstStyle/>
                    <a:p>
                      <a:pPr algn="l"/>
                      <a:r>
                        <a:rPr lang="en-US" sz="1900" dirty="0" smtClean="0"/>
                        <a:t>ST</a:t>
                      </a:r>
                      <a:endParaRPr lang="en-US" sz="1900" dirty="0"/>
                    </a:p>
                  </a:txBody>
                  <a:tcPr/>
                </a:tc>
              </a:tr>
              <a:tr h="370840">
                <a:tc>
                  <a:txBody>
                    <a:bodyPr/>
                    <a:lstStyle/>
                    <a:p>
                      <a:pPr algn="l"/>
                      <a:r>
                        <a:rPr lang="en-US" sz="1900" dirty="0" smtClean="0"/>
                        <a:t>100</a:t>
                      </a:r>
                      <a:endParaRPr lang="en-US" sz="1900" dirty="0"/>
                    </a:p>
                  </a:txBody>
                  <a:tcPr/>
                </a:tc>
                <a:tc>
                  <a:txBody>
                    <a:bodyPr/>
                    <a:lstStyle/>
                    <a:p>
                      <a:pPr algn="l"/>
                      <a:r>
                        <a:rPr lang="en-US" sz="1900" dirty="0" err="1" smtClean="0"/>
                        <a:t>Kab</a:t>
                      </a:r>
                      <a:r>
                        <a:rPr lang="en-US" sz="1900" dirty="0" smtClean="0"/>
                        <a:t>. </a:t>
                      </a:r>
                      <a:r>
                        <a:rPr lang="en-US" sz="1900" dirty="0" err="1" smtClean="0"/>
                        <a:t>Sijunjung</a:t>
                      </a:r>
                      <a:endParaRPr lang="en-US" sz="1900" dirty="0"/>
                    </a:p>
                  </a:txBody>
                  <a:tcPr/>
                </a:tc>
                <a:tc>
                  <a:txBody>
                    <a:bodyPr/>
                    <a:lstStyle/>
                    <a:p>
                      <a:pPr algn="l"/>
                      <a:r>
                        <a:rPr lang="en-US" sz="1900" dirty="0" smtClean="0"/>
                        <a:t>3.1016</a:t>
                      </a:r>
                      <a:endParaRPr lang="en-US" sz="1900" dirty="0"/>
                    </a:p>
                  </a:txBody>
                  <a:tcPr/>
                </a:tc>
                <a:tc>
                  <a:txBody>
                    <a:bodyPr/>
                    <a:lstStyle/>
                    <a:p>
                      <a:pPr algn="l"/>
                      <a:r>
                        <a:rPr lang="en-US" sz="1900" dirty="0" smtClean="0"/>
                        <a:t>ST</a:t>
                      </a:r>
                      <a:endParaRPr lang="en-US" sz="1900" dirty="0"/>
                    </a:p>
                  </a:txBody>
                  <a:tcPr/>
                </a:tc>
                <a:tc>
                  <a:txBody>
                    <a:bodyPr/>
                    <a:lstStyle/>
                    <a:p>
                      <a:endParaRPr lang="en-US" sz="1900" dirty="0"/>
                    </a:p>
                  </a:txBody>
                  <a:tcPr>
                    <a:solidFill>
                      <a:schemeClr val="accent2"/>
                    </a:solidFill>
                  </a:tcPr>
                </a:tc>
                <a:tc>
                  <a:txBody>
                    <a:bodyPr/>
                    <a:lstStyle/>
                    <a:p>
                      <a:pPr algn="l"/>
                      <a:r>
                        <a:rPr lang="en-US" sz="1900" dirty="0" smtClean="0"/>
                        <a:t>37</a:t>
                      </a:r>
                      <a:endParaRPr lang="en-US" sz="1900" dirty="0"/>
                    </a:p>
                  </a:txBody>
                  <a:tcPr/>
                </a:tc>
                <a:tc>
                  <a:txBody>
                    <a:bodyPr/>
                    <a:lstStyle/>
                    <a:p>
                      <a:pPr algn="l"/>
                      <a:r>
                        <a:rPr lang="en-US" sz="1900" dirty="0" smtClean="0"/>
                        <a:t>Kota </a:t>
                      </a:r>
                      <a:r>
                        <a:rPr lang="en-US" sz="1900" dirty="0" err="1" smtClean="0"/>
                        <a:t>Solok</a:t>
                      </a:r>
                      <a:endParaRPr lang="en-US" sz="1900" dirty="0"/>
                    </a:p>
                  </a:txBody>
                  <a:tcPr/>
                </a:tc>
                <a:tc>
                  <a:txBody>
                    <a:bodyPr/>
                    <a:lstStyle/>
                    <a:p>
                      <a:pPr algn="l"/>
                      <a:r>
                        <a:rPr lang="en-US" sz="1900" dirty="0" smtClean="0"/>
                        <a:t>3.0466</a:t>
                      </a:r>
                      <a:endParaRPr lang="en-US" sz="1900" dirty="0"/>
                    </a:p>
                  </a:txBody>
                  <a:tcPr/>
                </a:tc>
                <a:tc>
                  <a:txBody>
                    <a:bodyPr/>
                    <a:lstStyle/>
                    <a:p>
                      <a:pPr algn="l"/>
                      <a:r>
                        <a:rPr lang="en-US" sz="1900" dirty="0" smtClean="0"/>
                        <a:t>ST</a:t>
                      </a:r>
                      <a:endParaRPr lang="en-US" sz="1900" dirty="0"/>
                    </a:p>
                  </a:txBody>
                  <a:tcPr/>
                </a:tc>
              </a:tr>
              <a:tr h="370840">
                <a:tc>
                  <a:txBody>
                    <a:bodyPr/>
                    <a:lstStyle/>
                    <a:p>
                      <a:pPr algn="l"/>
                      <a:r>
                        <a:rPr lang="en-US" sz="1900" dirty="0" smtClean="0"/>
                        <a:t>101</a:t>
                      </a:r>
                      <a:endParaRPr lang="en-US" sz="1900" dirty="0"/>
                    </a:p>
                  </a:txBody>
                  <a:tcPr/>
                </a:tc>
                <a:tc>
                  <a:txBody>
                    <a:bodyPr/>
                    <a:lstStyle/>
                    <a:p>
                      <a:pPr algn="l"/>
                      <a:r>
                        <a:rPr lang="en-US" sz="1900" dirty="0" err="1" smtClean="0"/>
                        <a:t>Kab</a:t>
                      </a:r>
                      <a:r>
                        <a:rPr lang="en-US" sz="1900" dirty="0" smtClean="0"/>
                        <a:t>. Tanah </a:t>
                      </a:r>
                      <a:r>
                        <a:rPr lang="en-US" sz="1900" dirty="0" err="1" smtClean="0"/>
                        <a:t>Datar</a:t>
                      </a:r>
                      <a:endParaRPr lang="en-US" sz="1900" dirty="0"/>
                    </a:p>
                  </a:txBody>
                  <a:tcPr/>
                </a:tc>
                <a:tc>
                  <a:txBody>
                    <a:bodyPr/>
                    <a:lstStyle/>
                    <a:p>
                      <a:pPr algn="l"/>
                      <a:r>
                        <a:rPr lang="en-US" sz="1900" dirty="0" smtClean="0"/>
                        <a:t>3.0978</a:t>
                      </a:r>
                      <a:endParaRPr lang="en-US" sz="1900" dirty="0"/>
                    </a:p>
                  </a:txBody>
                  <a:tcPr/>
                </a:tc>
                <a:tc>
                  <a:txBody>
                    <a:bodyPr/>
                    <a:lstStyle/>
                    <a:p>
                      <a:pPr algn="l"/>
                      <a:r>
                        <a:rPr lang="en-US" sz="1900" smtClean="0"/>
                        <a:t>ST</a:t>
                      </a:r>
                      <a:endParaRPr lang="en-US" sz="1900" dirty="0"/>
                    </a:p>
                  </a:txBody>
                  <a:tcPr/>
                </a:tc>
                <a:tc>
                  <a:txBody>
                    <a:bodyPr/>
                    <a:lstStyle/>
                    <a:p>
                      <a:endParaRPr lang="en-US" sz="1900" dirty="0"/>
                    </a:p>
                  </a:txBody>
                  <a:tcPr>
                    <a:solidFill>
                      <a:schemeClr val="accent2"/>
                    </a:solidFill>
                  </a:tcPr>
                </a:tc>
                <a:tc>
                  <a:txBody>
                    <a:bodyPr/>
                    <a:lstStyle/>
                    <a:p>
                      <a:pPr algn="l"/>
                      <a:r>
                        <a:rPr lang="en-US" sz="1900" dirty="0" smtClean="0"/>
                        <a:t>48</a:t>
                      </a:r>
                      <a:endParaRPr lang="en-US" sz="1900" dirty="0"/>
                    </a:p>
                  </a:txBody>
                  <a:tcPr/>
                </a:tc>
                <a:tc>
                  <a:txBody>
                    <a:bodyPr/>
                    <a:lstStyle/>
                    <a:p>
                      <a:pPr algn="l"/>
                      <a:r>
                        <a:rPr lang="en-US" sz="1900" dirty="0" smtClean="0"/>
                        <a:t>Kota Padang</a:t>
                      </a:r>
                      <a:endParaRPr lang="en-US" sz="1900" dirty="0"/>
                    </a:p>
                  </a:txBody>
                  <a:tcPr/>
                </a:tc>
                <a:tc>
                  <a:txBody>
                    <a:bodyPr/>
                    <a:lstStyle/>
                    <a:p>
                      <a:pPr algn="l"/>
                      <a:r>
                        <a:rPr lang="en-US" sz="1900" dirty="0" smtClean="0"/>
                        <a:t>2.9940</a:t>
                      </a:r>
                      <a:endParaRPr lang="en-US" sz="1900" dirty="0"/>
                    </a:p>
                  </a:txBody>
                  <a:tcPr/>
                </a:tc>
                <a:tc>
                  <a:txBody>
                    <a:bodyPr/>
                    <a:lstStyle/>
                    <a:p>
                      <a:pPr algn="l"/>
                      <a:r>
                        <a:rPr lang="en-US" sz="1900" smtClean="0"/>
                        <a:t>T</a:t>
                      </a:r>
                      <a:endParaRPr lang="en-US" sz="1900" dirty="0"/>
                    </a:p>
                  </a:txBody>
                  <a:tcPr/>
                </a:tc>
              </a:tr>
              <a:tr h="370840">
                <a:tc>
                  <a:txBody>
                    <a:bodyPr/>
                    <a:lstStyle/>
                    <a:p>
                      <a:pPr algn="l"/>
                      <a:r>
                        <a:rPr lang="en-US" sz="1900" dirty="0" smtClean="0"/>
                        <a:t>138</a:t>
                      </a:r>
                      <a:endParaRPr lang="en-US" sz="1900" dirty="0"/>
                    </a:p>
                  </a:txBody>
                  <a:tcPr/>
                </a:tc>
                <a:tc>
                  <a:txBody>
                    <a:bodyPr/>
                    <a:lstStyle/>
                    <a:p>
                      <a:pPr algn="l"/>
                      <a:r>
                        <a:rPr lang="en-US" sz="1900" dirty="0" err="1" smtClean="0"/>
                        <a:t>Kab</a:t>
                      </a:r>
                      <a:r>
                        <a:rPr lang="en-US" sz="1900" dirty="0" smtClean="0"/>
                        <a:t>. </a:t>
                      </a:r>
                      <a:r>
                        <a:rPr lang="en-US" sz="1900" dirty="0" err="1" smtClean="0"/>
                        <a:t>Pesisir</a:t>
                      </a:r>
                      <a:r>
                        <a:rPr lang="en-US" sz="1900" dirty="0" smtClean="0"/>
                        <a:t> Selatan</a:t>
                      </a:r>
                      <a:endParaRPr lang="en-US" sz="1900" dirty="0"/>
                    </a:p>
                  </a:txBody>
                  <a:tcPr/>
                </a:tc>
                <a:tc>
                  <a:txBody>
                    <a:bodyPr/>
                    <a:lstStyle/>
                    <a:p>
                      <a:pPr algn="l"/>
                      <a:r>
                        <a:rPr lang="en-US" sz="1900" dirty="0" smtClean="0"/>
                        <a:t>3.0107</a:t>
                      </a:r>
                      <a:endParaRPr lang="en-US" sz="1900" dirty="0"/>
                    </a:p>
                  </a:txBody>
                  <a:tcPr/>
                </a:tc>
                <a:tc>
                  <a:txBody>
                    <a:bodyPr/>
                    <a:lstStyle/>
                    <a:p>
                      <a:pPr algn="l"/>
                      <a:r>
                        <a:rPr lang="en-US" sz="1900" dirty="0" smtClean="0"/>
                        <a:t>ST</a:t>
                      </a:r>
                      <a:endParaRPr lang="en-US" sz="1900" dirty="0"/>
                    </a:p>
                  </a:txBody>
                  <a:tcPr/>
                </a:tc>
                <a:tc>
                  <a:txBody>
                    <a:bodyPr/>
                    <a:lstStyle/>
                    <a:p>
                      <a:endParaRPr lang="en-US" sz="1900" dirty="0"/>
                    </a:p>
                  </a:txBody>
                  <a:tcPr>
                    <a:solidFill>
                      <a:schemeClr val="accent2"/>
                    </a:solidFill>
                  </a:tcPr>
                </a:tc>
                <a:tc>
                  <a:txBody>
                    <a:bodyPr/>
                    <a:lstStyle/>
                    <a:p>
                      <a:pPr algn="l"/>
                      <a:r>
                        <a:rPr lang="en-US" sz="1900" dirty="0" smtClean="0"/>
                        <a:t>49</a:t>
                      </a:r>
                      <a:endParaRPr lang="en-US" sz="1900" dirty="0"/>
                    </a:p>
                  </a:txBody>
                  <a:tcPr/>
                </a:tc>
                <a:tc>
                  <a:txBody>
                    <a:bodyPr/>
                    <a:lstStyle/>
                    <a:p>
                      <a:pPr algn="l"/>
                      <a:r>
                        <a:rPr lang="en-US" sz="1900" dirty="0" smtClean="0"/>
                        <a:t>Kota </a:t>
                      </a:r>
                      <a:r>
                        <a:rPr lang="en-US" sz="1900" dirty="0" err="1" smtClean="0"/>
                        <a:t>Sawahlunto</a:t>
                      </a:r>
                      <a:endParaRPr lang="en-US" sz="1900" dirty="0"/>
                    </a:p>
                  </a:txBody>
                  <a:tcPr/>
                </a:tc>
                <a:tc>
                  <a:txBody>
                    <a:bodyPr/>
                    <a:lstStyle/>
                    <a:p>
                      <a:pPr algn="l"/>
                      <a:r>
                        <a:rPr lang="en-US" sz="1900" dirty="0" smtClean="0"/>
                        <a:t>2.9933</a:t>
                      </a:r>
                      <a:endParaRPr lang="en-US" sz="1900" dirty="0"/>
                    </a:p>
                  </a:txBody>
                  <a:tcPr/>
                </a:tc>
                <a:tc>
                  <a:txBody>
                    <a:bodyPr/>
                    <a:lstStyle/>
                    <a:p>
                      <a:pPr algn="l"/>
                      <a:r>
                        <a:rPr lang="en-US" sz="1900" smtClean="0"/>
                        <a:t>T</a:t>
                      </a:r>
                      <a:endParaRPr lang="en-US" sz="1900" dirty="0"/>
                    </a:p>
                  </a:txBody>
                  <a:tcPr/>
                </a:tc>
              </a:tr>
              <a:tr h="370840">
                <a:tc>
                  <a:txBody>
                    <a:bodyPr/>
                    <a:lstStyle/>
                    <a:p>
                      <a:pPr algn="l"/>
                      <a:r>
                        <a:rPr lang="en-US" sz="1900" dirty="0" smtClean="0"/>
                        <a:t>168</a:t>
                      </a:r>
                      <a:endParaRPr lang="en-US" sz="1900" dirty="0"/>
                    </a:p>
                  </a:txBody>
                  <a:tcPr/>
                </a:tc>
                <a:tc>
                  <a:txBody>
                    <a:bodyPr/>
                    <a:lstStyle/>
                    <a:p>
                      <a:pPr algn="l"/>
                      <a:r>
                        <a:rPr lang="en-US" sz="1900" dirty="0" err="1" smtClean="0"/>
                        <a:t>Kab</a:t>
                      </a:r>
                      <a:r>
                        <a:rPr lang="en-US" sz="1900" dirty="0" smtClean="0"/>
                        <a:t>. Padang</a:t>
                      </a:r>
                      <a:r>
                        <a:rPr lang="en-US" sz="1900" baseline="0" dirty="0" smtClean="0"/>
                        <a:t> </a:t>
                      </a:r>
                      <a:r>
                        <a:rPr lang="en-US" sz="1900" baseline="0" dirty="0" err="1" smtClean="0"/>
                        <a:t>Pariaman</a:t>
                      </a:r>
                      <a:endParaRPr lang="en-US" sz="1900" dirty="0"/>
                    </a:p>
                  </a:txBody>
                  <a:tcPr/>
                </a:tc>
                <a:tc>
                  <a:txBody>
                    <a:bodyPr/>
                    <a:lstStyle/>
                    <a:p>
                      <a:pPr algn="l"/>
                      <a:r>
                        <a:rPr lang="en-US" sz="1900" dirty="0" smtClean="0"/>
                        <a:t>2.9426</a:t>
                      </a:r>
                      <a:endParaRPr lang="en-US" sz="1900" dirty="0"/>
                    </a:p>
                  </a:txBody>
                  <a:tcPr/>
                </a:tc>
                <a:tc>
                  <a:txBody>
                    <a:bodyPr/>
                    <a:lstStyle/>
                    <a:p>
                      <a:pPr algn="l"/>
                      <a:r>
                        <a:rPr lang="en-US" sz="1900" dirty="0" smtClean="0"/>
                        <a:t>T</a:t>
                      </a:r>
                      <a:endParaRPr lang="en-US" sz="1900" dirty="0"/>
                    </a:p>
                  </a:txBody>
                  <a:tcPr/>
                </a:tc>
                <a:tc>
                  <a:txBody>
                    <a:bodyPr/>
                    <a:lstStyle/>
                    <a:p>
                      <a:endParaRPr lang="en-US" sz="1900" dirty="0"/>
                    </a:p>
                  </a:txBody>
                  <a:tcPr>
                    <a:solidFill>
                      <a:schemeClr val="accent2"/>
                    </a:solidFill>
                  </a:tcPr>
                </a:tc>
                <a:tc>
                  <a:txBody>
                    <a:bodyPr/>
                    <a:lstStyle/>
                    <a:p>
                      <a:pPr algn="l"/>
                      <a:r>
                        <a:rPr lang="en-US" sz="1900" dirty="0" smtClean="0"/>
                        <a:t>56</a:t>
                      </a:r>
                      <a:endParaRPr lang="en-US" sz="1900" dirty="0"/>
                    </a:p>
                  </a:txBody>
                  <a:tcPr/>
                </a:tc>
                <a:tc>
                  <a:txBody>
                    <a:bodyPr/>
                    <a:lstStyle/>
                    <a:p>
                      <a:pPr algn="l"/>
                      <a:r>
                        <a:rPr lang="en-US" sz="1900" dirty="0" smtClean="0"/>
                        <a:t>Kota </a:t>
                      </a:r>
                      <a:r>
                        <a:rPr lang="en-US" sz="1900" dirty="0" err="1" smtClean="0"/>
                        <a:t>Pariaman</a:t>
                      </a:r>
                      <a:endParaRPr lang="en-US" sz="1900" dirty="0"/>
                    </a:p>
                  </a:txBody>
                  <a:tcPr/>
                </a:tc>
                <a:tc>
                  <a:txBody>
                    <a:bodyPr/>
                    <a:lstStyle/>
                    <a:p>
                      <a:pPr algn="l"/>
                      <a:r>
                        <a:rPr lang="en-US" sz="1900" dirty="0" smtClean="0"/>
                        <a:t>2.9173</a:t>
                      </a:r>
                      <a:endParaRPr lang="en-US" sz="1900" dirty="0"/>
                    </a:p>
                  </a:txBody>
                  <a:tcPr/>
                </a:tc>
                <a:tc>
                  <a:txBody>
                    <a:bodyPr/>
                    <a:lstStyle/>
                    <a:p>
                      <a:pPr algn="l"/>
                      <a:r>
                        <a:rPr lang="en-US" sz="1900" smtClean="0"/>
                        <a:t>T</a:t>
                      </a:r>
                      <a:endParaRPr lang="en-US" sz="1900" dirty="0"/>
                    </a:p>
                  </a:txBody>
                  <a:tcPr/>
                </a:tc>
              </a:tr>
              <a:tr h="370840">
                <a:tc>
                  <a:txBody>
                    <a:bodyPr/>
                    <a:lstStyle/>
                    <a:p>
                      <a:pPr algn="l"/>
                      <a:r>
                        <a:rPr lang="en-US" sz="1900" dirty="0" smtClean="0"/>
                        <a:t>188</a:t>
                      </a:r>
                      <a:endParaRPr lang="en-US" sz="1900" dirty="0"/>
                    </a:p>
                  </a:txBody>
                  <a:tcPr/>
                </a:tc>
                <a:tc>
                  <a:txBody>
                    <a:bodyPr/>
                    <a:lstStyle/>
                    <a:p>
                      <a:pPr algn="l"/>
                      <a:r>
                        <a:rPr lang="en-US" sz="1900" dirty="0" err="1" smtClean="0"/>
                        <a:t>Kab</a:t>
                      </a:r>
                      <a:r>
                        <a:rPr lang="en-US" sz="1900" dirty="0" smtClean="0"/>
                        <a:t>. Lima </a:t>
                      </a:r>
                      <a:r>
                        <a:rPr lang="en-US" sz="1900" dirty="0" err="1" smtClean="0"/>
                        <a:t>Puluh</a:t>
                      </a:r>
                      <a:r>
                        <a:rPr lang="en-US" sz="1900" dirty="0" smtClean="0"/>
                        <a:t> Kota</a:t>
                      </a:r>
                      <a:endParaRPr lang="en-US" sz="1900" dirty="0"/>
                    </a:p>
                  </a:txBody>
                  <a:tcPr/>
                </a:tc>
                <a:tc>
                  <a:txBody>
                    <a:bodyPr/>
                    <a:lstStyle/>
                    <a:p>
                      <a:pPr algn="l"/>
                      <a:r>
                        <a:rPr lang="en-US" sz="1900" dirty="0" smtClean="0"/>
                        <a:t>2.9036</a:t>
                      </a:r>
                      <a:endParaRPr lang="en-US" sz="1900" dirty="0"/>
                    </a:p>
                  </a:txBody>
                  <a:tcPr/>
                </a:tc>
                <a:tc>
                  <a:txBody>
                    <a:bodyPr/>
                    <a:lstStyle/>
                    <a:p>
                      <a:pPr algn="l"/>
                      <a:r>
                        <a:rPr lang="en-US" sz="1900" smtClean="0"/>
                        <a:t>T</a:t>
                      </a:r>
                      <a:endParaRPr lang="en-US" sz="1900" dirty="0"/>
                    </a:p>
                  </a:txBody>
                  <a:tcPr/>
                </a:tc>
                <a:tc>
                  <a:txBody>
                    <a:bodyPr/>
                    <a:lstStyle/>
                    <a:p>
                      <a:endParaRPr lang="en-US" sz="1900" dirty="0"/>
                    </a:p>
                  </a:txBody>
                  <a:tcPr>
                    <a:solidFill>
                      <a:schemeClr val="accent2"/>
                    </a:solidFill>
                  </a:tcPr>
                </a:tc>
                <a:tc>
                  <a:txBody>
                    <a:bodyPr/>
                    <a:lstStyle/>
                    <a:p>
                      <a:pPr algn="l"/>
                      <a:r>
                        <a:rPr lang="en-US" sz="1900" dirty="0" smtClean="0"/>
                        <a:t>63</a:t>
                      </a:r>
                      <a:endParaRPr lang="en-US" sz="1900" dirty="0"/>
                    </a:p>
                  </a:txBody>
                  <a:tcPr/>
                </a:tc>
                <a:tc>
                  <a:txBody>
                    <a:bodyPr/>
                    <a:lstStyle/>
                    <a:p>
                      <a:pPr algn="l"/>
                      <a:r>
                        <a:rPr lang="en-US" sz="1900" dirty="0" smtClean="0"/>
                        <a:t>Kota </a:t>
                      </a:r>
                      <a:r>
                        <a:rPr lang="en-US" sz="1900" dirty="0" err="1" smtClean="0"/>
                        <a:t>Padangpanjang</a:t>
                      </a:r>
                      <a:endParaRPr lang="en-US" sz="1900" dirty="0"/>
                    </a:p>
                  </a:txBody>
                  <a:tcPr/>
                </a:tc>
                <a:tc>
                  <a:txBody>
                    <a:bodyPr/>
                    <a:lstStyle/>
                    <a:p>
                      <a:pPr algn="l"/>
                      <a:r>
                        <a:rPr lang="en-US" sz="1900" dirty="0" smtClean="0"/>
                        <a:t>2.8465</a:t>
                      </a:r>
                      <a:endParaRPr lang="en-US" sz="1900" dirty="0"/>
                    </a:p>
                  </a:txBody>
                  <a:tcPr/>
                </a:tc>
                <a:tc>
                  <a:txBody>
                    <a:bodyPr/>
                    <a:lstStyle/>
                    <a:p>
                      <a:pPr algn="l"/>
                      <a:r>
                        <a:rPr lang="en-US" sz="1900" dirty="0" smtClean="0"/>
                        <a:t>T</a:t>
                      </a:r>
                      <a:endParaRPr lang="en-US" sz="1900" dirty="0"/>
                    </a:p>
                  </a:txBody>
                  <a:tcPr/>
                </a:tc>
              </a:tr>
              <a:tr h="370840">
                <a:tc>
                  <a:txBody>
                    <a:bodyPr/>
                    <a:lstStyle/>
                    <a:p>
                      <a:pPr algn="l"/>
                      <a:r>
                        <a:rPr lang="en-US" sz="1900" dirty="0" smtClean="0"/>
                        <a:t>205</a:t>
                      </a:r>
                      <a:endParaRPr lang="en-US" sz="1900" dirty="0"/>
                    </a:p>
                  </a:txBody>
                  <a:tcPr/>
                </a:tc>
                <a:tc>
                  <a:txBody>
                    <a:bodyPr/>
                    <a:lstStyle/>
                    <a:p>
                      <a:pPr algn="l"/>
                      <a:r>
                        <a:rPr lang="en-US" sz="1900" dirty="0" err="1" smtClean="0"/>
                        <a:t>Kab</a:t>
                      </a:r>
                      <a:r>
                        <a:rPr lang="en-US" sz="1900" dirty="0" smtClean="0"/>
                        <a:t>. </a:t>
                      </a:r>
                      <a:r>
                        <a:rPr lang="en-US" sz="1900" dirty="0" err="1" smtClean="0"/>
                        <a:t>Solok</a:t>
                      </a:r>
                      <a:endParaRPr lang="en-US" sz="1900" dirty="0"/>
                    </a:p>
                  </a:txBody>
                  <a:tcPr/>
                </a:tc>
                <a:tc>
                  <a:txBody>
                    <a:bodyPr/>
                    <a:lstStyle/>
                    <a:p>
                      <a:pPr algn="l"/>
                      <a:r>
                        <a:rPr lang="en-US" sz="1900" dirty="0" smtClean="0"/>
                        <a:t>2.8733</a:t>
                      </a:r>
                      <a:endParaRPr lang="en-US" sz="1900" dirty="0"/>
                    </a:p>
                  </a:txBody>
                  <a:tcPr/>
                </a:tc>
                <a:tc>
                  <a:txBody>
                    <a:bodyPr/>
                    <a:lstStyle/>
                    <a:p>
                      <a:pPr algn="l"/>
                      <a:r>
                        <a:rPr lang="en-US" sz="1900" smtClean="0"/>
                        <a:t>T</a:t>
                      </a:r>
                      <a:endParaRPr lang="en-US" sz="1900" dirty="0"/>
                    </a:p>
                  </a:txBody>
                  <a:tcPr/>
                </a:tc>
                <a:tc>
                  <a:txBody>
                    <a:bodyPr/>
                    <a:lstStyle/>
                    <a:p>
                      <a:endParaRPr lang="en-US" sz="1900" dirty="0"/>
                    </a:p>
                  </a:txBody>
                  <a:tcPr>
                    <a:solidFill>
                      <a:schemeClr val="accent2"/>
                    </a:solidFill>
                  </a:tcPr>
                </a:tc>
                <a:tc rowSpan="5" gridSpan="4">
                  <a:txBody>
                    <a:bodyPr/>
                    <a:lstStyle/>
                    <a:p>
                      <a:endParaRPr lang="en-US" sz="1900" dirty="0"/>
                    </a:p>
                  </a:txBody>
                  <a:tcPr/>
                </a:tc>
                <a:tc rowSpan="5" hMerge="1">
                  <a:txBody>
                    <a:bodyPr/>
                    <a:lstStyle/>
                    <a:p>
                      <a:endParaRPr lang="en-US" dirty="0"/>
                    </a:p>
                  </a:txBody>
                  <a:tcPr/>
                </a:tc>
                <a:tc rowSpan="5" hMerge="1">
                  <a:txBody>
                    <a:bodyPr/>
                    <a:lstStyle/>
                    <a:p>
                      <a:endParaRPr lang="en-US" dirty="0"/>
                    </a:p>
                  </a:txBody>
                  <a:tcPr/>
                </a:tc>
                <a:tc rowSpan="5" hMerge="1">
                  <a:txBody>
                    <a:bodyPr/>
                    <a:lstStyle/>
                    <a:p>
                      <a:endParaRPr lang="en-US" dirty="0"/>
                    </a:p>
                  </a:txBody>
                  <a:tcPr/>
                </a:tc>
              </a:tr>
              <a:tr h="370840">
                <a:tc>
                  <a:txBody>
                    <a:bodyPr/>
                    <a:lstStyle/>
                    <a:p>
                      <a:pPr algn="l"/>
                      <a:r>
                        <a:rPr lang="en-US" sz="1900" dirty="0" smtClean="0"/>
                        <a:t>218</a:t>
                      </a:r>
                      <a:endParaRPr lang="en-US" sz="1900" dirty="0"/>
                    </a:p>
                  </a:txBody>
                  <a:tcPr/>
                </a:tc>
                <a:tc>
                  <a:txBody>
                    <a:bodyPr/>
                    <a:lstStyle/>
                    <a:p>
                      <a:pPr algn="l"/>
                      <a:r>
                        <a:rPr lang="en-US" sz="1900" dirty="0" err="1" smtClean="0"/>
                        <a:t>Kab</a:t>
                      </a:r>
                      <a:r>
                        <a:rPr lang="en-US" sz="1900" dirty="0" smtClean="0"/>
                        <a:t>. </a:t>
                      </a:r>
                      <a:r>
                        <a:rPr lang="en-US" sz="1900" dirty="0" err="1" smtClean="0"/>
                        <a:t>Pasaman</a:t>
                      </a:r>
                      <a:r>
                        <a:rPr lang="en-US" sz="1900" dirty="0" smtClean="0"/>
                        <a:t> Barat</a:t>
                      </a:r>
                      <a:endParaRPr lang="en-US" sz="1900" dirty="0"/>
                    </a:p>
                  </a:txBody>
                  <a:tcPr/>
                </a:tc>
                <a:tc>
                  <a:txBody>
                    <a:bodyPr/>
                    <a:lstStyle/>
                    <a:p>
                      <a:pPr algn="l"/>
                      <a:r>
                        <a:rPr lang="en-US" sz="1900" dirty="0" smtClean="0"/>
                        <a:t>2.8420</a:t>
                      </a:r>
                      <a:endParaRPr lang="en-US" sz="1900" dirty="0"/>
                    </a:p>
                  </a:txBody>
                  <a:tcPr/>
                </a:tc>
                <a:tc>
                  <a:txBody>
                    <a:bodyPr/>
                    <a:lstStyle/>
                    <a:p>
                      <a:pPr algn="l"/>
                      <a:r>
                        <a:rPr lang="en-US" sz="1900" smtClean="0"/>
                        <a:t>T</a:t>
                      </a:r>
                      <a:endParaRPr lang="en-US" sz="1900" dirty="0"/>
                    </a:p>
                  </a:txBody>
                  <a:tcPr/>
                </a:tc>
                <a:tc>
                  <a:txBody>
                    <a:bodyPr/>
                    <a:lstStyle/>
                    <a:p>
                      <a:endParaRPr lang="en-US" sz="1900" dirty="0"/>
                    </a:p>
                  </a:txBody>
                  <a:tcPr>
                    <a:solidFill>
                      <a:schemeClr val="accent2"/>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dirty="0"/>
                    </a:p>
                  </a:txBody>
                  <a:tcPr/>
                </a:tc>
              </a:tr>
              <a:tr h="370840">
                <a:tc>
                  <a:txBody>
                    <a:bodyPr/>
                    <a:lstStyle/>
                    <a:p>
                      <a:pPr algn="l"/>
                      <a:r>
                        <a:rPr lang="en-US" sz="1900" dirty="0" smtClean="0"/>
                        <a:t>231</a:t>
                      </a:r>
                      <a:endParaRPr lang="en-US" sz="1900" dirty="0"/>
                    </a:p>
                  </a:txBody>
                  <a:tcPr/>
                </a:tc>
                <a:tc>
                  <a:txBody>
                    <a:bodyPr/>
                    <a:lstStyle/>
                    <a:p>
                      <a:pPr algn="l"/>
                      <a:r>
                        <a:rPr lang="en-US" sz="1900" dirty="0" err="1" smtClean="0"/>
                        <a:t>Kab</a:t>
                      </a:r>
                      <a:r>
                        <a:rPr lang="en-US" sz="1900" dirty="0" smtClean="0"/>
                        <a:t>. </a:t>
                      </a:r>
                      <a:r>
                        <a:rPr lang="en-US" sz="1900" dirty="0" err="1" smtClean="0"/>
                        <a:t>Dharmasraya</a:t>
                      </a:r>
                      <a:endParaRPr lang="en-US" sz="1900" dirty="0"/>
                    </a:p>
                  </a:txBody>
                  <a:tcPr/>
                </a:tc>
                <a:tc>
                  <a:txBody>
                    <a:bodyPr/>
                    <a:lstStyle/>
                    <a:p>
                      <a:pPr algn="l"/>
                      <a:r>
                        <a:rPr lang="en-US" sz="1900" dirty="0" smtClean="0"/>
                        <a:t>2.8124</a:t>
                      </a:r>
                      <a:endParaRPr lang="en-US" sz="1900" dirty="0"/>
                    </a:p>
                  </a:txBody>
                  <a:tcPr/>
                </a:tc>
                <a:tc>
                  <a:txBody>
                    <a:bodyPr/>
                    <a:lstStyle/>
                    <a:p>
                      <a:pPr algn="l"/>
                      <a:r>
                        <a:rPr lang="en-US" sz="1900" smtClean="0"/>
                        <a:t>T</a:t>
                      </a:r>
                      <a:endParaRPr lang="en-US" sz="1900" dirty="0"/>
                    </a:p>
                  </a:txBody>
                  <a:tcPr/>
                </a:tc>
                <a:tc>
                  <a:txBody>
                    <a:bodyPr/>
                    <a:lstStyle/>
                    <a:p>
                      <a:endParaRPr lang="en-US" sz="1900" dirty="0"/>
                    </a:p>
                  </a:txBody>
                  <a:tcPr>
                    <a:solidFill>
                      <a:schemeClr val="accent2"/>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dirty="0"/>
                    </a:p>
                  </a:txBody>
                  <a:tcPr/>
                </a:tc>
              </a:tr>
              <a:tr h="370840">
                <a:tc>
                  <a:txBody>
                    <a:bodyPr/>
                    <a:lstStyle/>
                    <a:p>
                      <a:pPr algn="l"/>
                      <a:r>
                        <a:rPr lang="en-US" sz="1900" dirty="0" smtClean="0"/>
                        <a:t>329</a:t>
                      </a:r>
                      <a:endParaRPr lang="en-US" sz="1900" dirty="0"/>
                    </a:p>
                  </a:txBody>
                  <a:tcPr/>
                </a:tc>
                <a:tc>
                  <a:txBody>
                    <a:bodyPr/>
                    <a:lstStyle/>
                    <a:p>
                      <a:pPr algn="l"/>
                      <a:r>
                        <a:rPr lang="en-US" sz="1900" dirty="0" err="1" smtClean="0"/>
                        <a:t>Kab</a:t>
                      </a:r>
                      <a:r>
                        <a:rPr lang="en-US" sz="1900" dirty="0" smtClean="0"/>
                        <a:t>. </a:t>
                      </a:r>
                      <a:r>
                        <a:rPr lang="en-US" sz="1900" dirty="0" err="1" smtClean="0"/>
                        <a:t>Kep</a:t>
                      </a:r>
                      <a:r>
                        <a:rPr lang="en-US" sz="1900" dirty="0" smtClean="0"/>
                        <a:t>. </a:t>
                      </a:r>
                      <a:r>
                        <a:rPr lang="en-US" sz="1900" dirty="0" err="1" smtClean="0"/>
                        <a:t>Mentawai</a:t>
                      </a:r>
                      <a:endParaRPr lang="en-US" sz="1900" dirty="0"/>
                    </a:p>
                  </a:txBody>
                  <a:tcPr/>
                </a:tc>
                <a:tc>
                  <a:txBody>
                    <a:bodyPr/>
                    <a:lstStyle/>
                    <a:p>
                      <a:pPr algn="l"/>
                      <a:r>
                        <a:rPr lang="en-US" sz="1900" dirty="0" smtClean="0"/>
                        <a:t>2.3678</a:t>
                      </a:r>
                      <a:endParaRPr lang="en-US" sz="1900" dirty="0"/>
                    </a:p>
                  </a:txBody>
                  <a:tcPr/>
                </a:tc>
                <a:tc>
                  <a:txBody>
                    <a:bodyPr/>
                    <a:lstStyle/>
                    <a:p>
                      <a:pPr algn="l"/>
                      <a:r>
                        <a:rPr lang="en-US" sz="1900" dirty="0" smtClean="0"/>
                        <a:t>T</a:t>
                      </a:r>
                      <a:endParaRPr lang="en-US" sz="1900" dirty="0"/>
                    </a:p>
                  </a:txBody>
                  <a:tcPr/>
                </a:tc>
                <a:tc>
                  <a:txBody>
                    <a:bodyPr/>
                    <a:lstStyle/>
                    <a:p>
                      <a:endParaRPr lang="en-US" sz="1900" dirty="0"/>
                    </a:p>
                  </a:txBody>
                  <a:tcPr>
                    <a:solidFill>
                      <a:schemeClr val="accent2"/>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dirty="0"/>
                    </a:p>
                  </a:txBody>
                  <a:tcPr/>
                </a:tc>
              </a:tr>
              <a:tr h="370840">
                <a:tc>
                  <a:txBody>
                    <a:bodyPr/>
                    <a:lstStyle/>
                    <a:p>
                      <a:pPr algn="l"/>
                      <a:r>
                        <a:rPr lang="en-US" sz="1900" dirty="0" smtClean="0"/>
                        <a:t>367</a:t>
                      </a:r>
                      <a:endParaRPr lang="en-US" sz="1900" dirty="0"/>
                    </a:p>
                  </a:txBody>
                  <a:tcPr/>
                </a:tc>
                <a:tc>
                  <a:txBody>
                    <a:bodyPr/>
                    <a:lstStyle/>
                    <a:p>
                      <a:pPr algn="l"/>
                      <a:r>
                        <a:rPr lang="en-US" sz="1900" dirty="0" err="1" smtClean="0"/>
                        <a:t>Kab</a:t>
                      </a:r>
                      <a:r>
                        <a:rPr lang="en-US" sz="1900" dirty="0" smtClean="0"/>
                        <a:t>. </a:t>
                      </a:r>
                      <a:r>
                        <a:rPr lang="en-US" sz="1900" dirty="0" err="1" smtClean="0"/>
                        <a:t>Solok</a:t>
                      </a:r>
                      <a:r>
                        <a:rPr lang="en-US" sz="1900" dirty="0" smtClean="0"/>
                        <a:t> Selatan</a:t>
                      </a:r>
                      <a:endParaRPr lang="en-US" sz="1900" dirty="0"/>
                    </a:p>
                  </a:txBody>
                  <a:tcPr/>
                </a:tc>
                <a:tc>
                  <a:txBody>
                    <a:bodyPr/>
                    <a:lstStyle/>
                    <a:p>
                      <a:pPr algn="l"/>
                      <a:r>
                        <a:rPr lang="en-US" sz="1900" dirty="0" smtClean="0"/>
                        <a:t>1.5819</a:t>
                      </a:r>
                      <a:endParaRPr lang="en-US" sz="1900" dirty="0"/>
                    </a:p>
                  </a:txBody>
                  <a:tcPr/>
                </a:tc>
                <a:tc>
                  <a:txBody>
                    <a:bodyPr/>
                    <a:lstStyle/>
                    <a:p>
                      <a:pPr algn="l"/>
                      <a:r>
                        <a:rPr lang="en-US" sz="1900" dirty="0" smtClean="0"/>
                        <a:t>S</a:t>
                      </a:r>
                      <a:endParaRPr lang="en-US" sz="1900" dirty="0"/>
                    </a:p>
                  </a:txBody>
                  <a:tcPr/>
                </a:tc>
                <a:tc>
                  <a:txBody>
                    <a:bodyPr/>
                    <a:lstStyle/>
                    <a:p>
                      <a:endParaRPr lang="en-US" sz="1900" dirty="0"/>
                    </a:p>
                  </a:txBody>
                  <a:tcPr>
                    <a:solidFill>
                      <a:schemeClr val="accent2"/>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dirty="0"/>
                    </a:p>
                  </a:txBody>
                  <a:tcPr/>
                </a:tc>
              </a:tr>
            </a:tbl>
          </a:graphicData>
        </a:graphic>
      </p:graphicFrame>
      <p:sp>
        <p:nvSpPr>
          <p:cNvPr id="7" name="TextBox 6"/>
          <p:cNvSpPr txBox="1"/>
          <p:nvPr/>
        </p:nvSpPr>
        <p:spPr>
          <a:xfrm>
            <a:off x="3048000" y="381000"/>
            <a:ext cx="5029200" cy="461665"/>
          </a:xfrm>
          <a:prstGeom prst="rect">
            <a:avLst/>
          </a:prstGeom>
          <a:solidFill>
            <a:schemeClr val="accent2"/>
          </a:solidFill>
        </p:spPr>
        <p:txBody>
          <a:bodyPr wrap="square" rtlCol="0">
            <a:spAutoFit/>
          </a:bodyPr>
          <a:lstStyle/>
          <a:p>
            <a:pPr algn="ctr"/>
            <a:r>
              <a:rPr lang="en-US" sz="2400" b="1" dirty="0" smtClean="0"/>
              <a:t>HASIL EKPPD TERHADAP LPPD 2015</a:t>
            </a:r>
            <a:endParaRPr lang="en-US" sz="2400" b="1" dirty="0"/>
          </a:p>
        </p:txBody>
      </p:sp>
    </p:spTree>
    <p:extLst>
      <p:ext uri="{BB962C8B-B14F-4D97-AF65-F5344CB8AC3E}">
        <p14:creationId xmlns:p14="http://schemas.microsoft.com/office/powerpoint/2010/main" val="30101968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bject 26"/>
          <p:cNvSpPr/>
          <p:nvPr/>
        </p:nvSpPr>
        <p:spPr>
          <a:xfrm>
            <a:off x="-102895" y="-49187"/>
            <a:ext cx="12218695" cy="6905572"/>
          </a:xfrm>
          <a:prstGeom prst="rect">
            <a:avLst/>
          </a:prstGeom>
          <a:blipFill>
            <a:blip r:embed="rId2" cstate="print"/>
            <a:stretch>
              <a:fillRect/>
            </a:stretch>
          </a:blipFill>
        </p:spPr>
        <p:txBody>
          <a:bodyPr wrap="square" lIns="0" tIns="0" rIns="0" bIns="0" rtlCol="0">
            <a:noAutofit/>
          </a:bodyPr>
          <a:lstStyle/>
          <a:p>
            <a:endParaRPr/>
          </a:p>
        </p:txBody>
      </p:sp>
      <p:sp>
        <p:nvSpPr>
          <p:cNvPr id="27" name="object 27"/>
          <p:cNvSpPr/>
          <p:nvPr/>
        </p:nvSpPr>
        <p:spPr>
          <a:xfrm>
            <a:off x="1028700" y="1651000"/>
            <a:ext cx="1409700" cy="1130300"/>
          </a:xfrm>
          <a:custGeom>
            <a:avLst/>
            <a:gdLst/>
            <a:ahLst/>
            <a:cxnLst/>
            <a:rect l="l" t="t" r="r" b="b"/>
            <a:pathLst>
              <a:path w="1409700" h="1130300">
                <a:moveTo>
                  <a:pt x="0" y="565150"/>
                </a:moveTo>
                <a:lnTo>
                  <a:pt x="2336" y="611501"/>
                </a:lnTo>
                <a:lnTo>
                  <a:pt x="9225" y="656820"/>
                </a:lnTo>
                <a:lnTo>
                  <a:pt x="20484" y="700962"/>
                </a:lnTo>
                <a:lnTo>
                  <a:pt x="35933" y="743781"/>
                </a:lnTo>
                <a:lnTo>
                  <a:pt x="55390" y="785132"/>
                </a:lnTo>
                <a:lnTo>
                  <a:pt x="78674" y="824869"/>
                </a:lnTo>
                <a:lnTo>
                  <a:pt x="105602" y="862847"/>
                </a:lnTo>
                <a:lnTo>
                  <a:pt x="135995" y="898920"/>
                </a:lnTo>
                <a:lnTo>
                  <a:pt x="169669" y="932943"/>
                </a:lnTo>
                <a:lnTo>
                  <a:pt x="206445" y="964771"/>
                </a:lnTo>
                <a:lnTo>
                  <a:pt x="246141" y="994258"/>
                </a:lnTo>
                <a:lnTo>
                  <a:pt x="288574" y="1021258"/>
                </a:lnTo>
                <a:lnTo>
                  <a:pt x="333565" y="1045627"/>
                </a:lnTo>
                <a:lnTo>
                  <a:pt x="380930" y="1067219"/>
                </a:lnTo>
                <a:lnTo>
                  <a:pt x="430490" y="1085887"/>
                </a:lnTo>
                <a:lnTo>
                  <a:pt x="482062" y="1101488"/>
                </a:lnTo>
                <a:lnTo>
                  <a:pt x="535466" y="1113875"/>
                </a:lnTo>
                <a:lnTo>
                  <a:pt x="590519" y="1122903"/>
                </a:lnTo>
                <a:lnTo>
                  <a:pt x="647041" y="1128426"/>
                </a:lnTo>
                <a:lnTo>
                  <a:pt x="704850" y="1130300"/>
                </a:lnTo>
                <a:lnTo>
                  <a:pt x="762658" y="1128426"/>
                </a:lnTo>
                <a:lnTo>
                  <a:pt x="819180" y="1122903"/>
                </a:lnTo>
                <a:lnTo>
                  <a:pt x="874233" y="1113875"/>
                </a:lnTo>
                <a:lnTo>
                  <a:pt x="927637" y="1101488"/>
                </a:lnTo>
                <a:lnTo>
                  <a:pt x="979209" y="1085887"/>
                </a:lnTo>
                <a:lnTo>
                  <a:pt x="1028769" y="1067219"/>
                </a:lnTo>
                <a:lnTo>
                  <a:pt x="1076134" y="1045627"/>
                </a:lnTo>
                <a:lnTo>
                  <a:pt x="1121125" y="1021258"/>
                </a:lnTo>
                <a:lnTo>
                  <a:pt x="1163558" y="994258"/>
                </a:lnTo>
                <a:lnTo>
                  <a:pt x="1203254" y="964771"/>
                </a:lnTo>
                <a:lnTo>
                  <a:pt x="1240030" y="932943"/>
                </a:lnTo>
                <a:lnTo>
                  <a:pt x="1273704" y="898920"/>
                </a:lnTo>
                <a:lnTo>
                  <a:pt x="1304097" y="862847"/>
                </a:lnTo>
                <a:lnTo>
                  <a:pt x="1331025" y="824869"/>
                </a:lnTo>
                <a:lnTo>
                  <a:pt x="1354309" y="785132"/>
                </a:lnTo>
                <a:lnTo>
                  <a:pt x="1373766" y="743781"/>
                </a:lnTo>
                <a:lnTo>
                  <a:pt x="1389215" y="700962"/>
                </a:lnTo>
                <a:lnTo>
                  <a:pt x="1400474" y="656820"/>
                </a:lnTo>
                <a:lnTo>
                  <a:pt x="1407363" y="611501"/>
                </a:lnTo>
                <a:lnTo>
                  <a:pt x="1409700" y="565150"/>
                </a:lnTo>
                <a:lnTo>
                  <a:pt x="1407363" y="518798"/>
                </a:lnTo>
                <a:lnTo>
                  <a:pt x="1400474" y="473479"/>
                </a:lnTo>
                <a:lnTo>
                  <a:pt x="1389215" y="429337"/>
                </a:lnTo>
                <a:lnTo>
                  <a:pt x="1373766" y="386518"/>
                </a:lnTo>
                <a:lnTo>
                  <a:pt x="1354309" y="345167"/>
                </a:lnTo>
                <a:lnTo>
                  <a:pt x="1331025" y="305430"/>
                </a:lnTo>
                <a:lnTo>
                  <a:pt x="1304097" y="267452"/>
                </a:lnTo>
                <a:lnTo>
                  <a:pt x="1273704" y="231379"/>
                </a:lnTo>
                <a:lnTo>
                  <a:pt x="1240030" y="197356"/>
                </a:lnTo>
                <a:lnTo>
                  <a:pt x="1203254" y="165528"/>
                </a:lnTo>
                <a:lnTo>
                  <a:pt x="1163558" y="136041"/>
                </a:lnTo>
                <a:lnTo>
                  <a:pt x="1121125" y="109041"/>
                </a:lnTo>
                <a:lnTo>
                  <a:pt x="1076134" y="84672"/>
                </a:lnTo>
                <a:lnTo>
                  <a:pt x="1028769" y="63080"/>
                </a:lnTo>
                <a:lnTo>
                  <a:pt x="979209" y="44412"/>
                </a:lnTo>
                <a:lnTo>
                  <a:pt x="927637" y="28811"/>
                </a:lnTo>
                <a:lnTo>
                  <a:pt x="874233" y="16424"/>
                </a:lnTo>
                <a:lnTo>
                  <a:pt x="819180" y="7396"/>
                </a:lnTo>
                <a:lnTo>
                  <a:pt x="762658" y="1873"/>
                </a:lnTo>
                <a:lnTo>
                  <a:pt x="704850" y="0"/>
                </a:lnTo>
                <a:lnTo>
                  <a:pt x="647041" y="1873"/>
                </a:lnTo>
                <a:lnTo>
                  <a:pt x="590519" y="7396"/>
                </a:lnTo>
                <a:lnTo>
                  <a:pt x="535466" y="16424"/>
                </a:lnTo>
                <a:lnTo>
                  <a:pt x="482062" y="28811"/>
                </a:lnTo>
                <a:lnTo>
                  <a:pt x="430490" y="44412"/>
                </a:lnTo>
                <a:lnTo>
                  <a:pt x="380930" y="63080"/>
                </a:lnTo>
                <a:lnTo>
                  <a:pt x="333565" y="84672"/>
                </a:lnTo>
                <a:lnTo>
                  <a:pt x="288574" y="109041"/>
                </a:lnTo>
                <a:lnTo>
                  <a:pt x="246141" y="136041"/>
                </a:lnTo>
                <a:lnTo>
                  <a:pt x="206445" y="165528"/>
                </a:lnTo>
                <a:lnTo>
                  <a:pt x="169669" y="197356"/>
                </a:lnTo>
                <a:lnTo>
                  <a:pt x="135995" y="231379"/>
                </a:lnTo>
                <a:lnTo>
                  <a:pt x="105602" y="267452"/>
                </a:lnTo>
                <a:lnTo>
                  <a:pt x="78674" y="305430"/>
                </a:lnTo>
                <a:lnTo>
                  <a:pt x="55390" y="345167"/>
                </a:lnTo>
                <a:lnTo>
                  <a:pt x="35933" y="386518"/>
                </a:lnTo>
                <a:lnTo>
                  <a:pt x="20484" y="429337"/>
                </a:lnTo>
                <a:lnTo>
                  <a:pt x="9225" y="473479"/>
                </a:lnTo>
                <a:lnTo>
                  <a:pt x="2336" y="518798"/>
                </a:lnTo>
                <a:lnTo>
                  <a:pt x="0" y="565150"/>
                </a:lnTo>
                <a:close/>
              </a:path>
            </a:pathLst>
          </a:custGeom>
          <a:solidFill>
            <a:srgbClr val="171716"/>
          </a:solidFill>
        </p:spPr>
        <p:txBody>
          <a:bodyPr wrap="square" lIns="0" tIns="0" rIns="0" bIns="0" rtlCol="0">
            <a:noAutofit/>
          </a:bodyPr>
          <a:lstStyle/>
          <a:p>
            <a:endParaRPr/>
          </a:p>
        </p:txBody>
      </p:sp>
      <p:sp>
        <p:nvSpPr>
          <p:cNvPr id="28" name="object 28"/>
          <p:cNvSpPr/>
          <p:nvPr/>
        </p:nvSpPr>
        <p:spPr>
          <a:xfrm>
            <a:off x="3505200" y="1752600"/>
            <a:ext cx="1739900" cy="825500"/>
          </a:xfrm>
          <a:custGeom>
            <a:avLst/>
            <a:gdLst/>
            <a:ahLst/>
            <a:cxnLst/>
            <a:rect l="l" t="t" r="r" b="b"/>
            <a:pathLst>
              <a:path w="1739900" h="825500">
                <a:moveTo>
                  <a:pt x="0" y="412750"/>
                </a:moveTo>
                <a:lnTo>
                  <a:pt x="2883" y="446601"/>
                </a:lnTo>
                <a:lnTo>
                  <a:pt x="11386" y="479700"/>
                </a:lnTo>
                <a:lnTo>
                  <a:pt x="44350" y="543210"/>
                </a:lnTo>
                <a:lnTo>
                  <a:pt x="68364" y="573410"/>
                </a:lnTo>
                <a:lnTo>
                  <a:pt x="97102" y="602432"/>
                </a:lnTo>
                <a:lnTo>
                  <a:pt x="130338" y="630168"/>
                </a:lnTo>
                <a:lnTo>
                  <a:pt x="167849" y="656514"/>
                </a:lnTo>
                <a:lnTo>
                  <a:pt x="209412" y="681362"/>
                </a:lnTo>
                <a:lnTo>
                  <a:pt x="254802" y="704608"/>
                </a:lnTo>
                <a:lnTo>
                  <a:pt x="303795" y="726143"/>
                </a:lnTo>
                <a:lnTo>
                  <a:pt x="356168" y="745862"/>
                </a:lnTo>
                <a:lnTo>
                  <a:pt x="411697" y="763660"/>
                </a:lnTo>
                <a:lnTo>
                  <a:pt x="470157" y="779429"/>
                </a:lnTo>
                <a:lnTo>
                  <a:pt x="531326" y="793063"/>
                </a:lnTo>
                <a:lnTo>
                  <a:pt x="594978" y="804457"/>
                </a:lnTo>
                <a:lnTo>
                  <a:pt x="660890" y="813504"/>
                </a:lnTo>
                <a:lnTo>
                  <a:pt x="728839" y="820097"/>
                </a:lnTo>
                <a:lnTo>
                  <a:pt x="798600" y="824131"/>
                </a:lnTo>
                <a:lnTo>
                  <a:pt x="869950" y="825500"/>
                </a:lnTo>
                <a:lnTo>
                  <a:pt x="941299" y="824131"/>
                </a:lnTo>
                <a:lnTo>
                  <a:pt x="1011060" y="820097"/>
                </a:lnTo>
                <a:lnTo>
                  <a:pt x="1079009" y="813504"/>
                </a:lnTo>
                <a:lnTo>
                  <a:pt x="1144921" y="804457"/>
                </a:lnTo>
                <a:lnTo>
                  <a:pt x="1208573" y="793063"/>
                </a:lnTo>
                <a:lnTo>
                  <a:pt x="1269742" y="779429"/>
                </a:lnTo>
                <a:lnTo>
                  <a:pt x="1328202" y="763660"/>
                </a:lnTo>
                <a:lnTo>
                  <a:pt x="1383731" y="745862"/>
                </a:lnTo>
                <a:lnTo>
                  <a:pt x="1436104" y="726143"/>
                </a:lnTo>
                <a:lnTo>
                  <a:pt x="1485097" y="704608"/>
                </a:lnTo>
                <a:lnTo>
                  <a:pt x="1530487" y="681362"/>
                </a:lnTo>
                <a:lnTo>
                  <a:pt x="1572050" y="656514"/>
                </a:lnTo>
                <a:lnTo>
                  <a:pt x="1609561" y="630168"/>
                </a:lnTo>
                <a:lnTo>
                  <a:pt x="1642797" y="602432"/>
                </a:lnTo>
                <a:lnTo>
                  <a:pt x="1671535" y="573410"/>
                </a:lnTo>
                <a:lnTo>
                  <a:pt x="1695549" y="543210"/>
                </a:lnTo>
                <a:lnTo>
                  <a:pt x="1728513" y="479700"/>
                </a:lnTo>
                <a:lnTo>
                  <a:pt x="1739900" y="412750"/>
                </a:lnTo>
                <a:lnTo>
                  <a:pt x="1737016" y="378898"/>
                </a:lnTo>
                <a:lnTo>
                  <a:pt x="1714616" y="313561"/>
                </a:lnTo>
                <a:lnTo>
                  <a:pt x="1671535" y="252089"/>
                </a:lnTo>
                <a:lnTo>
                  <a:pt x="1642797" y="223067"/>
                </a:lnTo>
                <a:lnTo>
                  <a:pt x="1609561" y="195331"/>
                </a:lnTo>
                <a:lnTo>
                  <a:pt x="1572050" y="168985"/>
                </a:lnTo>
                <a:lnTo>
                  <a:pt x="1530487" y="144137"/>
                </a:lnTo>
                <a:lnTo>
                  <a:pt x="1485097" y="120891"/>
                </a:lnTo>
                <a:lnTo>
                  <a:pt x="1436104" y="99356"/>
                </a:lnTo>
                <a:lnTo>
                  <a:pt x="1383731" y="79637"/>
                </a:lnTo>
                <a:lnTo>
                  <a:pt x="1328202" y="61839"/>
                </a:lnTo>
                <a:lnTo>
                  <a:pt x="1269742" y="46070"/>
                </a:lnTo>
                <a:lnTo>
                  <a:pt x="1208573" y="32436"/>
                </a:lnTo>
                <a:lnTo>
                  <a:pt x="1144921" y="21042"/>
                </a:lnTo>
                <a:lnTo>
                  <a:pt x="1079009" y="11995"/>
                </a:lnTo>
                <a:lnTo>
                  <a:pt x="1011060" y="5402"/>
                </a:lnTo>
                <a:lnTo>
                  <a:pt x="941299" y="1368"/>
                </a:lnTo>
                <a:lnTo>
                  <a:pt x="869950" y="0"/>
                </a:lnTo>
                <a:lnTo>
                  <a:pt x="798600" y="1368"/>
                </a:lnTo>
                <a:lnTo>
                  <a:pt x="728839" y="5402"/>
                </a:lnTo>
                <a:lnTo>
                  <a:pt x="660890" y="11995"/>
                </a:lnTo>
                <a:lnTo>
                  <a:pt x="594978" y="21042"/>
                </a:lnTo>
                <a:lnTo>
                  <a:pt x="531326" y="32436"/>
                </a:lnTo>
                <a:lnTo>
                  <a:pt x="470157" y="46070"/>
                </a:lnTo>
                <a:lnTo>
                  <a:pt x="411697" y="61839"/>
                </a:lnTo>
                <a:lnTo>
                  <a:pt x="356168" y="79637"/>
                </a:lnTo>
                <a:lnTo>
                  <a:pt x="303795" y="99356"/>
                </a:lnTo>
                <a:lnTo>
                  <a:pt x="254802" y="120891"/>
                </a:lnTo>
                <a:lnTo>
                  <a:pt x="209412" y="144137"/>
                </a:lnTo>
                <a:lnTo>
                  <a:pt x="167849" y="168985"/>
                </a:lnTo>
                <a:lnTo>
                  <a:pt x="130338" y="195331"/>
                </a:lnTo>
                <a:lnTo>
                  <a:pt x="97102" y="223067"/>
                </a:lnTo>
                <a:lnTo>
                  <a:pt x="68364" y="252089"/>
                </a:lnTo>
                <a:lnTo>
                  <a:pt x="44350" y="282289"/>
                </a:lnTo>
                <a:lnTo>
                  <a:pt x="11386" y="345799"/>
                </a:lnTo>
                <a:lnTo>
                  <a:pt x="2883" y="378898"/>
                </a:lnTo>
                <a:lnTo>
                  <a:pt x="0" y="412750"/>
                </a:lnTo>
                <a:close/>
              </a:path>
            </a:pathLst>
          </a:custGeom>
          <a:solidFill>
            <a:srgbClr val="76923B"/>
          </a:solidFill>
        </p:spPr>
        <p:txBody>
          <a:bodyPr wrap="square" lIns="0" tIns="0" rIns="0" bIns="0" rtlCol="0">
            <a:noAutofit/>
          </a:bodyPr>
          <a:lstStyle/>
          <a:p>
            <a:endParaRPr/>
          </a:p>
        </p:txBody>
      </p:sp>
      <p:sp>
        <p:nvSpPr>
          <p:cNvPr id="29" name="object 29"/>
          <p:cNvSpPr/>
          <p:nvPr/>
        </p:nvSpPr>
        <p:spPr>
          <a:xfrm>
            <a:off x="3505200" y="1752600"/>
            <a:ext cx="1739900" cy="825500"/>
          </a:xfrm>
          <a:custGeom>
            <a:avLst/>
            <a:gdLst/>
            <a:ahLst/>
            <a:cxnLst/>
            <a:rect l="l" t="t" r="r" b="b"/>
            <a:pathLst>
              <a:path w="1739900" h="825500">
                <a:moveTo>
                  <a:pt x="0" y="412750"/>
                </a:moveTo>
                <a:lnTo>
                  <a:pt x="11386" y="345800"/>
                </a:lnTo>
                <a:lnTo>
                  <a:pt x="44350" y="282289"/>
                </a:lnTo>
                <a:lnTo>
                  <a:pt x="68365" y="252089"/>
                </a:lnTo>
                <a:lnTo>
                  <a:pt x="97102" y="223067"/>
                </a:lnTo>
                <a:lnTo>
                  <a:pt x="130338" y="195331"/>
                </a:lnTo>
                <a:lnTo>
                  <a:pt x="167849" y="168985"/>
                </a:lnTo>
                <a:lnTo>
                  <a:pt x="209412" y="144136"/>
                </a:lnTo>
                <a:lnTo>
                  <a:pt x="254802" y="120891"/>
                </a:lnTo>
                <a:lnTo>
                  <a:pt x="303795" y="99356"/>
                </a:lnTo>
                <a:lnTo>
                  <a:pt x="356168" y="79636"/>
                </a:lnTo>
                <a:lnTo>
                  <a:pt x="411697" y="61839"/>
                </a:lnTo>
                <a:lnTo>
                  <a:pt x="470158" y="46070"/>
                </a:lnTo>
                <a:lnTo>
                  <a:pt x="531326" y="32435"/>
                </a:lnTo>
                <a:lnTo>
                  <a:pt x="594978" y="21042"/>
                </a:lnTo>
                <a:lnTo>
                  <a:pt x="660891" y="11995"/>
                </a:lnTo>
                <a:lnTo>
                  <a:pt x="728839" y="5402"/>
                </a:lnTo>
                <a:lnTo>
                  <a:pt x="798600" y="1368"/>
                </a:lnTo>
                <a:lnTo>
                  <a:pt x="869950" y="0"/>
                </a:lnTo>
                <a:lnTo>
                  <a:pt x="941299" y="1368"/>
                </a:lnTo>
                <a:lnTo>
                  <a:pt x="1011060" y="5402"/>
                </a:lnTo>
                <a:lnTo>
                  <a:pt x="1079009" y="11995"/>
                </a:lnTo>
                <a:lnTo>
                  <a:pt x="1144922" y="21042"/>
                </a:lnTo>
                <a:lnTo>
                  <a:pt x="1208574" y="32435"/>
                </a:lnTo>
                <a:lnTo>
                  <a:pt x="1269742" y="46070"/>
                </a:lnTo>
                <a:lnTo>
                  <a:pt x="1328203" y="61839"/>
                </a:lnTo>
                <a:lnTo>
                  <a:pt x="1383731" y="79636"/>
                </a:lnTo>
                <a:lnTo>
                  <a:pt x="1436104" y="99356"/>
                </a:lnTo>
                <a:lnTo>
                  <a:pt x="1485098" y="120891"/>
                </a:lnTo>
                <a:lnTo>
                  <a:pt x="1530488" y="144136"/>
                </a:lnTo>
                <a:lnTo>
                  <a:pt x="1572050" y="168985"/>
                </a:lnTo>
                <a:lnTo>
                  <a:pt x="1609562" y="195331"/>
                </a:lnTo>
                <a:lnTo>
                  <a:pt x="1642798" y="223067"/>
                </a:lnTo>
                <a:lnTo>
                  <a:pt x="1671535" y="252089"/>
                </a:lnTo>
                <a:lnTo>
                  <a:pt x="1695550" y="282289"/>
                </a:lnTo>
                <a:lnTo>
                  <a:pt x="1728514" y="345800"/>
                </a:lnTo>
                <a:lnTo>
                  <a:pt x="1739900" y="412750"/>
                </a:lnTo>
                <a:lnTo>
                  <a:pt x="1737017" y="446602"/>
                </a:lnTo>
                <a:lnTo>
                  <a:pt x="1714617" y="511938"/>
                </a:lnTo>
                <a:lnTo>
                  <a:pt x="1671535" y="573411"/>
                </a:lnTo>
                <a:lnTo>
                  <a:pt x="1642798" y="602432"/>
                </a:lnTo>
                <a:lnTo>
                  <a:pt x="1609562" y="630169"/>
                </a:lnTo>
                <a:lnTo>
                  <a:pt x="1572050" y="656515"/>
                </a:lnTo>
                <a:lnTo>
                  <a:pt x="1530488" y="681363"/>
                </a:lnTo>
                <a:lnTo>
                  <a:pt x="1485098" y="704608"/>
                </a:lnTo>
                <a:lnTo>
                  <a:pt x="1436104" y="726144"/>
                </a:lnTo>
                <a:lnTo>
                  <a:pt x="1383731" y="745863"/>
                </a:lnTo>
                <a:lnTo>
                  <a:pt x="1328203" y="763660"/>
                </a:lnTo>
                <a:lnTo>
                  <a:pt x="1269742" y="779429"/>
                </a:lnTo>
                <a:lnTo>
                  <a:pt x="1208574" y="793064"/>
                </a:lnTo>
                <a:lnTo>
                  <a:pt x="1144922" y="804458"/>
                </a:lnTo>
                <a:lnTo>
                  <a:pt x="1079009" y="813504"/>
                </a:lnTo>
                <a:lnTo>
                  <a:pt x="1011060" y="820098"/>
                </a:lnTo>
                <a:lnTo>
                  <a:pt x="941299" y="824132"/>
                </a:lnTo>
                <a:lnTo>
                  <a:pt x="869950" y="825500"/>
                </a:lnTo>
                <a:lnTo>
                  <a:pt x="798600" y="824132"/>
                </a:lnTo>
                <a:lnTo>
                  <a:pt x="728839" y="820098"/>
                </a:lnTo>
                <a:lnTo>
                  <a:pt x="660891" y="813504"/>
                </a:lnTo>
                <a:lnTo>
                  <a:pt x="594978" y="804458"/>
                </a:lnTo>
                <a:lnTo>
                  <a:pt x="531326" y="793064"/>
                </a:lnTo>
                <a:lnTo>
                  <a:pt x="470158" y="779429"/>
                </a:lnTo>
                <a:lnTo>
                  <a:pt x="411697" y="763660"/>
                </a:lnTo>
                <a:lnTo>
                  <a:pt x="356168" y="745863"/>
                </a:lnTo>
                <a:lnTo>
                  <a:pt x="303795" y="726144"/>
                </a:lnTo>
                <a:lnTo>
                  <a:pt x="254802" y="704608"/>
                </a:lnTo>
                <a:lnTo>
                  <a:pt x="209412" y="681363"/>
                </a:lnTo>
                <a:lnTo>
                  <a:pt x="167849" y="656515"/>
                </a:lnTo>
                <a:lnTo>
                  <a:pt x="130338" y="630169"/>
                </a:lnTo>
                <a:lnTo>
                  <a:pt x="97102" y="602432"/>
                </a:lnTo>
                <a:lnTo>
                  <a:pt x="68365" y="573411"/>
                </a:lnTo>
                <a:lnTo>
                  <a:pt x="44350" y="543211"/>
                </a:lnTo>
                <a:lnTo>
                  <a:pt x="11386" y="479700"/>
                </a:lnTo>
                <a:lnTo>
                  <a:pt x="0" y="412750"/>
                </a:lnTo>
                <a:close/>
              </a:path>
            </a:pathLst>
          </a:custGeom>
          <a:ln w="25400">
            <a:solidFill>
              <a:srgbClr val="375D89"/>
            </a:solidFill>
          </a:ln>
        </p:spPr>
        <p:txBody>
          <a:bodyPr wrap="square" lIns="0" tIns="0" rIns="0" bIns="0" rtlCol="0">
            <a:noAutofit/>
          </a:bodyPr>
          <a:lstStyle/>
          <a:p>
            <a:endParaRPr/>
          </a:p>
        </p:txBody>
      </p:sp>
      <p:sp>
        <p:nvSpPr>
          <p:cNvPr id="30" name="object 30"/>
          <p:cNvSpPr/>
          <p:nvPr/>
        </p:nvSpPr>
        <p:spPr>
          <a:xfrm>
            <a:off x="6248401" y="1650999"/>
            <a:ext cx="1739900" cy="927100"/>
          </a:xfrm>
          <a:custGeom>
            <a:avLst/>
            <a:gdLst/>
            <a:ahLst/>
            <a:cxnLst/>
            <a:rect l="l" t="t" r="r" b="b"/>
            <a:pathLst>
              <a:path w="1739900" h="927100">
                <a:moveTo>
                  <a:pt x="0" y="463550"/>
                </a:moveTo>
                <a:lnTo>
                  <a:pt x="2883" y="501568"/>
                </a:lnTo>
                <a:lnTo>
                  <a:pt x="11386" y="538740"/>
                </a:lnTo>
                <a:lnTo>
                  <a:pt x="25283" y="574946"/>
                </a:lnTo>
                <a:lnTo>
                  <a:pt x="44350" y="610067"/>
                </a:lnTo>
                <a:lnTo>
                  <a:pt x="68365" y="643984"/>
                </a:lnTo>
                <a:lnTo>
                  <a:pt x="97102" y="676578"/>
                </a:lnTo>
                <a:lnTo>
                  <a:pt x="130338" y="707728"/>
                </a:lnTo>
                <a:lnTo>
                  <a:pt x="167849" y="737317"/>
                </a:lnTo>
                <a:lnTo>
                  <a:pt x="209412" y="765223"/>
                </a:lnTo>
                <a:lnTo>
                  <a:pt x="254802" y="791329"/>
                </a:lnTo>
                <a:lnTo>
                  <a:pt x="303796" y="815515"/>
                </a:lnTo>
                <a:lnTo>
                  <a:pt x="356169" y="837662"/>
                </a:lnTo>
                <a:lnTo>
                  <a:pt x="411697" y="857650"/>
                </a:lnTo>
                <a:lnTo>
                  <a:pt x="470158" y="875359"/>
                </a:lnTo>
                <a:lnTo>
                  <a:pt x="531326" y="890672"/>
                </a:lnTo>
                <a:lnTo>
                  <a:pt x="594978" y="903468"/>
                </a:lnTo>
                <a:lnTo>
                  <a:pt x="660891" y="913628"/>
                </a:lnTo>
                <a:lnTo>
                  <a:pt x="728839" y="921033"/>
                </a:lnTo>
                <a:lnTo>
                  <a:pt x="798600" y="925563"/>
                </a:lnTo>
                <a:lnTo>
                  <a:pt x="869950" y="927100"/>
                </a:lnTo>
                <a:lnTo>
                  <a:pt x="941299" y="925563"/>
                </a:lnTo>
                <a:lnTo>
                  <a:pt x="1011060" y="921033"/>
                </a:lnTo>
                <a:lnTo>
                  <a:pt x="1079009" y="913628"/>
                </a:lnTo>
                <a:lnTo>
                  <a:pt x="1144922" y="903468"/>
                </a:lnTo>
                <a:lnTo>
                  <a:pt x="1208574" y="890672"/>
                </a:lnTo>
                <a:lnTo>
                  <a:pt x="1269742" y="875359"/>
                </a:lnTo>
                <a:lnTo>
                  <a:pt x="1328203" y="857650"/>
                </a:lnTo>
                <a:lnTo>
                  <a:pt x="1383731" y="837662"/>
                </a:lnTo>
                <a:lnTo>
                  <a:pt x="1436104" y="815515"/>
                </a:lnTo>
                <a:lnTo>
                  <a:pt x="1485098" y="791329"/>
                </a:lnTo>
                <a:lnTo>
                  <a:pt x="1530488" y="765223"/>
                </a:lnTo>
                <a:lnTo>
                  <a:pt x="1572050" y="737317"/>
                </a:lnTo>
                <a:lnTo>
                  <a:pt x="1609562" y="707728"/>
                </a:lnTo>
                <a:lnTo>
                  <a:pt x="1642798" y="676578"/>
                </a:lnTo>
                <a:lnTo>
                  <a:pt x="1671535" y="643984"/>
                </a:lnTo>
                <a:lnTo>
                  <a:pt x="1695550" y="610067"/>
                </a:lnTo>
                <a:lnTo>
                  <a:pt x="1714617" y="574946"/>
                </a:lnTo>
                <a:lnTo>
                  <a:pt x="1728514" y="538740"/>
                </a:lnTo>
                <a:lnTo>
                  <a:pt x="1737017" y="501568"/>
                </a:lnTo>
                <a:lnTo>
                  <a:pt x="1739900" y="463550"/>
                </a:lnTo>
                <a:lnTo>
                  <a:pt x="1737017" y="425531"/>
                </a:lnTo>
                <a:lnTo>
                  <a:pt x="1728514" y="388359"/>
                </a:lnTo>
                <a:lnTo>
                  <a:pt x="1714617" y="352153"/>
                </a:lnTo>
                <a:lnTo>
                  <a:pt x="1695550" y="317032"/>
                </a:lnTo>
                <a:lnTo>
                  <a:pt x="1671535" y="283115"/>
                </a:lnTo>
                <a:lnTo>
                  <a:pt x="1642798" y="250522"/>
                </a:lnTo>
                <a:lnTo>
                  <a:pt x="1609562" y="219371"/>
                </a:lnTo>
                <a:lnTo>
                  <a:pt x="1572050" y="189783"/>
                </a:lnTo>
                <a:lnTo>
                  <a:pt x="1530488" y="161876"/>
                </a:lnTo>
                <a:lnTo>
                  <a:pt x="1485098" y="135770"/>
                </a:lnTo>
                <a:lnTo>
                  <a:pt x="1436104" y="111584"/>
                </a:lnTo>
                <a:lnTo>
                  <a:pt x="1383731" y="89438"/>
                </a:lnTo>
                <a:lnTo>
                  <a:pt x="1328203" y="69450"/>
                </a:lnTo>
                <a:lnTo>
                  <a:pt x="1269742" y="51740"/>
                </a:lnTo>
                <a:lnTo>
                  <a:pt x="1208574" y="36428"/>
                </a:lnTo>
                <a:lnTo>
                  <a:pt x="1144922" y="23632"/>
                </a:lnTo>
                <a:lnTo>
                  <a:pt x="1079009" y="13471"/>
                </a:lnTo>
                <a:lnTo>
                  <a:pt x="1011060" y="6067"/>
                </a:lnTo>
                <a:lnTo>
                  <a:pt x="941299" y="1536"/>
                </a:lnTo>
                <a:lnTo>
                  <a:pt x="869950" y="0"/>
                </a:lnTo>
                <a:lnTo>
                  <a:pt x="798600" y="1536"/>
                </a:lnTo>
                <a:lnTo>
                  <a:pt x="728839" y="6067"/>
                </a:lnTo>
                <a:lnTo>
                  <a:pt x="660891" y="13471"/>
                </a:lnTo>
                <a:lnTo>
                  <a:pt x="594978" y="23632"/>
                </a:lnTo>
                <a:lnTo>
                  <a:pt x="531326" y="36428"/>
                </a:lnTo>
                <a:lnTo>
                  <a:pt x="470158" y="51740"/>
                </a:lnTo>
                <a:lnTo>
                  <a:pt x="411697" y="69450"/>
                </a:lnTo>
                <a:lnTo>
                  <a:pt x="356169" y="89438"/>
                </a:lnTo>
                <a:lnTo>
                  <a:pt x="303796" y="111584"/>
                </a:lnTo>
                <a:lnTo>
                  <a:pt x="254802" y="135770"/>
                </a:lnTo>
                <a:lnTo>
                  <a:pt x="209412" y="161876"/>
                </a:lnTo>
                <a:lnTo>
                  <a:pt x="167849" y="189783"/>
                </a:lnTo>
                <a:lnTo>
                  <a:pt x="130338" y="219371"/>
                </a:lnTo>
                <a:lnTo>
                  <a:pt x="97102" y="250522"/>
                </a:lnTo>
                <a:lnTo>
                  <a:pt x="68365" y="283115"/>
                </a:lnTo>
                <a:lnTo>
                  <a:pt x="44350" y="317032"/>
                </a:lnTo>
                <a:lnTo>
                  <a:pt x="25283" y="352153"/>
                </a:lnTo>
                <a:lnTo>
                  <a:pt x="11386" y="388359"/>
                </a:lnTo>
                <a:lnTo>
                  <a:pt x="2883" y="425531"/>
                </a:lnTo>
                <a:lnTo>
                  <a:pt x="0" y="463550"/>
                </a:lnTo>
                <a:close/>
              </a:path>
            </a:pathLst>
          </a:custGeom>
          <a:solidFill>
            <a:srgbClr val="8DB3E2"/>
          </a:solidFill>
        </p:spPr>
        <p:txBody>
          <a:bodyPr wrap="square" lIns="0" tIns="0" rIns="0" bIns="0" rtlCol="0">
            <a:noAutofit/>
          </a:bodyPr>
          <a:lstStyle/>
          <a:p>
            <a:endParaRPr/>
          </a:p>
        </p:txBody>
      </p:sp>
      <p:sp>
        <p:nvSpPr>
          <p:cNvPr id="31" name="object 31"/>
          <p:cNvSpPr/>
          <p:nvPr/>
        </p:nvSpPr>
        <p:spPr>
          <a:xfrm>
            <a:off x="6248401" y="1650999"/>
            <a:ext cx="1739901" cy="927100"/>
          </a:xfrm>
          <a:custGeom>
            <a:avLst/>
            <a:gdLst/>
            <a:ahLst/>
            <a:cxnLst/>
            <a:rect l="l" t="t" r="r" b="b"/>
            <a:pathLst>
              <a:path w="1739901" h="927100">
                <a:moveTo>
                  <a:pt x="0" y="463550"/>
                </a:moveTo>
                <a:lnTo>
                  <a:pt x="2883" y="425532"/>
                </a:lnTo>
                <a:lnTo>
                  <a:pt x="11386" y="388360"/>
                </a:lnTo>
                <a:lnTo>
                  <a:pt x="25283" y="352153"/>
                </a:lnTo>
                <a:lnTo>
                  <a:pt x="44350" y="317032"/>
                </a:lnTo>
                <a:lnTo>
                  <a:pt x="68365" y="283115"/>
                </a:lnTo>
                <a:lnTo>
                  <a:pt x="97102" y="250522"/>
                </a:lnTo>
                <a:lnTo>
                  <a:pt x="130338" y="219371"/>
                </a:lnTo>
                <a:lnTo>
                  <a:pt x="167850" y="189783"/>
                </a:lnTo>
                <a:lnTo>
                  <a:pt x="209412" y="161876"/>
                </a:lnTo>
                <a:lnTo>
                  <a:pt x="254802" y="135770"/>
                </a:lnTo>
                <a:lnTo>
                  <a:pt x="303796" y="111584"/>
                </a:lnTo>
                <a:lnTo>
                  <a:pt x="356169" y="89438"/>
                </a:lnTo>
                <a:lnTo>
                  <a:pt x="411698" y="69450"/>
                </a:lnTo>
                <a:lnTo>
                  <a:pt x="470158" y="51740"/>
                </a:lnTo>
                <a:lnTo>
                  <a:pt x="531326" y="36428"/>
                </a:lnTo>
                <a:lnTo>
                  <a:pt x="594979" y="23632"/>
                </a:lnTo>
                <a:lnTo>
                  <a:pt x="660891" y="13472"/>
                </a:lnTo>
                <a:lnTo>
                  <a:pt x="728840" y="6067"/>
                </a:lnTo>
                <a:lnTo>
                  <a:pt x="798601" y="1536"/>
                </a:lnTo>
                <a:lnTo>
                  <a:pt x="869950" y="0"/>
                </a:lnTo>
                <a:lnTo>
                  <a:pt x="941300" y="1536"/>
                </a:lnTo>
                <a:lnTo>
                  <a:pt x="1011061" y="6067"/>
                </a:lnTo>
                <a:lnTo>
                  <a:pt x="1079010" y="13472"/>
                </a:lnTo>
                <a:lnTo>
                  <a:pt x="1144922" y="23632"/>
                </a:lnTo>
                <a:lnTo>
                  <a:pt x="1208575" y="36428"/>
                </a:lnTo>
                <a:lnTo>
                  <a:pt x="1269743" y="51740"/>
                </a:lnTo>
                <a:lnTo>
                  <a:pt x="1328203" y="69450"/>
                </a:lnTo>
                <a:lnTo>
                  <a:pt x="1383732" y="89438"/>
                </a:lnTo>
                <a:lnTo>
                  <a:pt x="1436105" y="111584"/>
                </a:lnTo>
                <a:lnTo>
                  <a:pt x="1485099" y="135770"/>
                </a:lnTo>
                <a:lnTo>
                  <a:pt x="1530489" y="161876"/>
                </a:lnTo>
                <a:lnTo>
                  <a:pt x="1572051" y="189783"/>
                </a:lnTo>
                <a:lnTo>
                  <a:pt x="1609563" y="219371"/>
                </a:lnTo>
                <a:lnTo>
                  <a:pt x="1642799" y="250522"/>
                </a:lnTo>
                <a:lnTo>
                  <a:pt x="1671536" y="283115"/>
                </a:lnTo>
                <a:lnTo>
                  <a:pt x="1695551" y="317032"/>
                </a:lnTo>
                <a:lnTo>
                  <a:pt x="1714618" y="352153"/>
                </a:lnTo>
                <a:lnTo>
                  <a:pt x="1728515" y="388360"/>
                </a:lnTo>
                <a:lnTo>
                  <a:pt x="1737017" y="425532"/>
                </a:lnTo>
                <a:lnTo>
                  <a:pt x="1739901" y="463550"/>
                </a:lnTo>
                <a:lnTo>
                  <a:pt x="1737017" y="501568"/>
                </a:lnTo>
                <a:lnTo>
                  <a:pt x="1728515" y="538740"/>
                </a:lnTo>
                <a:lnTo>
                  <a:pt x="1714618" y="574947"/>
                </a:lnTo>
                <a:lnTo>
                  <a:pt x="1695551" y="610068"/>
                </a:lnTo>
                <a:lnTo>
                  <a:pt x="1671536" y="643985"/>
                </a:lnTo>
                <a:lnTo>
                  <a:pt x="1642799" y="676578"/>
                </a:lnTo>
                <a:lnTo>
                  <a:pt x="1609563" y="707729"/>
                </a:lnTo>
                <a:lnTo>
                  <a:pt x="1572051" y="737317"/>
                </a:lnTo>
                <a:lnTo>
                  <a:pt x="1530489" y="765224"/>
                </a:lnTo>
                <a:lnTo>
                  <a:pt x="1485099" y="791330"/>
                </a:lnTo>
                <a:lnTo>
                  <a:pt x="1436105" y="815516"/>
                </a:lnTo>
                <a:lnTo>
                  <a:pt x="1383732" y="837662"/>
                </a:lnTo>
                <a:lnTo>
                  <a:pt x="1328203" y="857650"/>
                </a:lnTo>
                <a:lnTo>
                  <a:pt x="1269743" y="875360"/>
                </a:lnTo>
                <a:lnTo>
                  <a:pt x="1208575" y="890672"/>
                </a:lnTo>
                <a:lnTo>
                  <a:pt x="1144922" y="903468"/>
                </a:lnTo>
                <a:lnTo>
                  <a:pt x="1079010" y="913628"/>
                </a:lnTo>
                <a:lnTo>
                  <a:pt x="1011061" y="921033"/>
                </a:lnTo>
                <a:lnTo>
                  <a:pt x="941300" y="925564"/>
                </a:lnTo>
                <a:lnTo>
                  <a:pt x="869950" y="927100"/>
                </a:lnTo>
                <a:lnTo>
                  <a:pt x="798601" y="925564"/>
                </a:lnTo>
                <a:lnTo>
                  <a:pt x="728840" y="921033"/>
                </a:lnTo>
                <a:lnTo>
                  <a:pt x="660891" y="913628"/>
                </a:lnTo>
                <a:lnTo>
                  <a:pt x="594979" y="903468"/>
                </a:lnTo>
                <a:lnTo>
                  <a:pt x="531326" y="890672"/>
                </a:lnTo>
                <a:lnTo>
                  <a:pt x="470158" y="875360"/>
                </a:lnTo>
                <a:lnTo>
                  <a:pt x="411698" y="857650"/>
                </a:lnTo>
                <a:lnTo>
                  <a:pt x="356169" y="837662"/>
                </a:lnTo>
                <a:lnTo>
                  <a:pt x="303796" y="815516"/>
                </a:lnTo>
                <a:lnTo>
                  <a:pt x="254802" y="791330"/>
                </a:lnTo>
                <a:lnTo>
                  <a:pt x="209412" y="765224"/>
                </a:lnTo>
                <a:lnTo>
                  <a:pt x="167850" y="737317"/>
                </a:lnTo>
                <a:lnTo>
                  <a:pt x="130338" y="707729"/>
                </a:lnTo>
                <a:lnTo>
                  <a:pt x="97102" y="676578"/>
                </a:lnTo>
                <a:lnTo>
                  <a:pt x="68365" y="643985"/>
                </a:lnTo>
                <a:lnTo>
                  <a:pt x="44350" y="610068"/>
                </a:lnTo>
                <a:lnTo>
                  <a:pt x="25283" y="574947"/>
                </a:lnTo>
                <a:lnTo>
                  <a:pt x="11386" y="538740"/>
                </a:lnTo>
                <a:lnTo>
                  <a:pt x="2883" y="501568"/>
                </a:lnTo>
                <a:lnTo>
                  <a:pt x="0" y="463550"/>
                </a:lnTo>
                <a:close/>
              </a:path>
            </a:pathLst>
          </a:custGeom>
          <a:ln w="25400">
            <a:solidFill>
              <a:srgbClr val="375D89"/>
            </a:solidFill>
          </a:ln>
        </p:spPr>
        <p:txBody>
          <a:bodyPr wrap="square" lIns="0" tIns="0" rIns="0" bIns="0" rtlCol="0">
            <a:noAutofit/>
          </a:bodyPr>
          <a:lstStyle/>
          <a:p>
            <a:endParaRPr/>
          </a:p>
        </p:txBody>
      </p:sp>
      <p:sp>
        <p:nvSpPr>
          <p:cNvPr id="32" name="object 32"/>
          <p:cNvSpPr/>
          <p:nvPr/>
        </p:nvSpPr>
        <p:spPr>
          <a:xfrm>
            <a:off x="7988303" y="5410203"/>
            <a:ext cx="1384301" cy="1143001"/>
          </a:xfrm>
          <a:custGeom>
            <a:avLst/>
            <a:gdLst/>
            <a:ahLst/>
            <a:cxnLst/>
            <a:rect l="l" t="t" r="r" b="b"/>
            <a:pathLst>
              <a:path w="1384301" h="1143001">
                <a:moveTo>
                  <a:pt x="0" y="571500"/>
                </a:moveTo>
                <a:lnTo>
                  <a:pt x="2294" y="618372"/>
                </a:lnTo>
                <a:lnTo>
                  <a:pt x="9059" y="664200"/>
                </a:lnTo>
                <a:lnTo>
                  <a:pt x="20115" y="708838"/>
                </a:lnTo>
                <a:lnTo>
                  <a:pt x="35286" y="752138"/>
                </a:lnTo>
                <a:lnTo>
                  <a:pt x="54392" y="793954"/>
                </a:lnTo>
                <a:lnTo>
                  <a:pt x="77256" y="834137"/>
                </a:lnTo>
                <a:lnTo>
                  <a:pt x="103700" y="872542"/>
                </a:lnTo>
                <a:lnTo>
                  <a:pt x="133545" y="909021"/>
                </a:lnTo>
                <a:lnTo>
                  <a:pt x="166613" y="943427"/>
                </a:lnTo>
                <a:lnTo>
                  <a:pt x="202726" y="975612"/>
                </a:lnTo>
                <a:lnTo>
                  <a:pt x="241706" y="1005430"/>
                </a:lnTo>
                <a:lnTo>
                  <a:pt x="283375" y="1032734"/>
                </a:lnTo>
                <a:lnTo>
                  <a:pt x="327555" y="1057377"/>
                </a:lnTo>
                <a:lnTo>
                  <a:pt x="374067" y="1079211"/>
                </a:lnTo>
                <a:lnTo>
                  <a:pt x="422734" y="1098089"/>
                </a:lnTo>
                <a:lnTo>
                  <a:pt x="473377" y="1113865"/>
                </a:lnTo>
                <a:lnTo>
                  <a:pt x="525818" y="1126391"/>
                </a:lnTo>
                <a:lnTo>
                  <a:pt x="579880" y="1135521"/>
                </a:lnTo>
                <a:lnTo>
                  <a:pt x="635383" y="1141106"/>
                </a:lnTo>
                <a:lnTo>
                  <a:pt x="692150" y="1143001"/>
                </a:lnTo>
                <a:lnTo>
                  <a:pt x="748917" y="1141106"/>
                </a:lnTo>
                <a:lnTo>
                  <a:pt x="804421" y="1135521"/>
                </a:lnTo>
                <a:lnTo>
                  <a:pt x="858482" y="1126391"/>
                </a:lnTo>
                <a:lnTo>
                  <a:pt x="910923" y="1113865"/>
                </a:lnTo>
                <a:lnTo>
                  <a:pt x="961566" y="1098089"/>
                </a:lnTo>
                <a:lnTo>
                  <a:pt x="1010233" y="1079211"/>
                </a:lnTo>
                <a:lnTo>
                  <a:pt x="1056746" y="1057377"/>
                </a:lnTo>
                <a:lnTo>
                  <a:pt x="1100925" y="1032734"/>
                </a:lnTo>
                <a:lnTo>
                  <a:pt x="1142594" y="1005430"/>
                </a:lnTo>
                <a:lnTo>
                  <a:pt x="1181575" y="975612"/>
                </a:lnTo>
                <a:lnTo>
                  <a:pt x="1217688" y="943427"/>
                </a:lnTo>
                <a:lnTo>
                  <a:pt x="1250756" y="909021"/>
                </a:lnTo>
                <a:lnTo>
                  <a:pt x="1280601" y="872542"/>
                </a:lnTo>
                <a:lnTo>
                  <a:pt x="1307044" y="834137"/>
                </a:lnTo>
                <a:lnTo>
                  <a:pt x="1329908" y="793954"/>
                </a:lnTo>
                <a:lnTo>
                  <a:pt x="1349015" y="752138"/>
                </a:lnTo>
                <a:lnTo>
                  <a:pt x="1364185" y="708838"/>
                </a:lnTo>
                <a:lnTo>
                  <a:pt x="1375242" y="664200"/>
                </a:lnTo>
                <a:lnTo>
                  <a:pt x="1382006" y="618372"/>
                </a:lnTo>
                <a:lnTo>
                  <a:pt x="1384301" y="571500"/>
                </a:lnTo>
                <a:lnTo>
                  <a:pt x="1382006" y="524628"/>
                </a:lnTo>
                <a:lnTo>
                  <a:pt x="1375242" y="478800"/>
                </a:lnTo>
                <a:lnTo>
                  <a:pt x="1364185" y="434162"/>
                </a:lnTo>
                <a:lnTo>
                  <a:pt x="1349015" y="390862"/>
                </a:lnTo>
                <a:lnTo>
                  <a:pt x="1329908" y="349046"/>
                </a:lnTo>
                <a:lnTo>
                  <a:pt x="1307044" y="308863"/>
                </a:lnTo>
                <a:lnTo>
                  <a:pt x="1280601" y="270458"/>
                </a:lnTo>
                <a:lnTo>
                  <a:pt x="1250756" y="233979"/>
                </a:lnTo>
                <a:lnTo>
                  <a:pt x="1217688" y="199574"/>
                </a:lnTo>
                <a:lnTo>
                  <a:pt x="1181575" y="167388"/>
                </a:lnTo>
                <a:lnTo>
                  <a:pt x="1142594" y="137570"/>
                </a:lnTo>
                <a:lnTo>
                  <a:pt x="1100925" y="110266"/>
                </a:lnTo>
                <a:lnTo>
                  <a:pt x="1056746" y="85623"/>
                </a:lnTo>
                <a:lnTo>
                  <a:pt x="1010233" y="63789"/>
                </a:lnTo>
                <a:lnTo>
                  <a:pt x="961566" y="44911"/>
                </a:lnTo>
                <a:lnTo>
                  <a:pt x="910923" y="29135"/>
                </a:lnTo>
                <a:lnTo>
                  <a:pt x="858482" y="16609"/>
                </a:lnTo>
                <a:lnTo>
                  <a:pt x="804421" y="7479"/>
                </a:lnTo>
                <a:lnTo>
                  <a:pt x="748917" y="1894"/>
                </a:lnTo>
                <a:lnTo>
                  <a:pt x="692150" y="0"/>
                </a:lnTo>
                <a:lnTo>
                  <a:pt x="635383" y="1894"/>
                </a:lnTo>
                <a:lnTo>
                  <a:pt x="579880" y="7479"/>
                </a:lnTo>
                <a:lnTo>
                  <a:pt x="525818" y="16609"/>
                </a:lnTo>
                <a:lnTo>
                  <a:pt x="473377" y="29135"/>
                </a:lnTo>
                <a:lnTo>
                  <a:pt x="422734" y="44911"/>
                </a:lnTo>
                <a:lnTo>
                  <a:pt x="374067" y="63789"/>
                </a:lnTo>
                <a:lnTo>
                  <a:pt x="327555" y="85623"/>
                </a:lnTo>
                <a:lnTo>
                  <a:pt x="283375" y="110266"/>
                </a:lnTo>
                <a:lnTo>
                  <a:pt x="241706" y="137570"/>
                </a:lnTo>
                <a:lnTo>
                  <a:pt x="202726" y="167388"/>
                </a:lnTo>
                <a:lnTo>
                  <a:pt x="166613" y="199574"/>
                </a:lnTo>
                <a:lnTo>
                  <a:pt x="133545" y="233979"/>
                </a:lnTo>
                <a:lnTo>
                  <a:pt x="103700" y="270458"/>
                </a:lnTo>
                <a:lnTo>
                  <a:pt x="77256" y="308863"/>
                </a:lnTo>
                <a:lnTo>
                  <a:pt x="54392" y="349046"/>
                </a:lnTo>
                <a:lnTo>
                  <a:pt x="35286" y="390862"/>
                </a:lnTo>
                <a:lnTo>
                  <a:pt x="20115" y="434162"/>
                </a:lnTo>
                <a:lnTo>
                  <a:pt x="9059" y="478800"/>
                </a:lnTo>
                <a:lnTo>
                  <a:pt x="2294" y="524628"/>
                </a:lnTo>
                <a:lnTo>
                  <a:pt x="0" y="571500"/>
                </a:lnTo>
                <a:close/>
              </a:path>
            </a:pathLst>
          </a:custGeom>
          <a:solidFill>
            <a:srgbClr val="E46B0A"/>
          </a:solidFill>
        </p:spPr>
        <p:txBody>
          <a:bodyPr wrap="square" lIns="0" tIns="0" rIns="0" bIns="0" rtlCol="0">
            <a:noAutofit/>
          </a:bodyPr>
          <a:lstStyle/>
          <a:p>
            <a:endParaRPr/>
          </a:p>
        </p:txBody>
      </p:sp>
      <p:sp>
        <p:nvSpPr>
          <p:cNvPr id="33" name="object 33"/>
          <p:cNvSpPr/>
          <p:nvPr/>
        </p:nvSpPr>
        <p:spPr>
          <a:xfrm>
            <a:off x="7988303" y="5410203"/>
            <a:ext cx="1384302" cy="1143001"/>
          </a:xfrm>
          <a:custGeom>
            <a:avLst/>
            <a:gdLst/>
            <a:ahLst/>
            <a:cxnLst/>
            <a:rect l="l" t="t" r="r" b="b"/>
            <a:pathLst>
              <a:path w="1384302" h="1143001">
                <a:moveTo>
                  <a:pt x="0" y="571500"/>
                </a:moveTo>
                <a:lnTo>
                  <a:pt x="2294" y="524628"/>
                </a:lnTo>
                <a:lnTo>
                  <a:pt x="9059" y="478800"/>
                </a:lnTo>
                <a:lnTo>
                  <a:pt x="20115" y="434162"/>
                </a:lnTo>
                <a:lnTo>
                  <a:pt x="35286" y="390862"/>
                </a:lnTo>
                <a:lnTo>
                  <a:pt x="54392" y="349046"/>
                </a:lnTo>
                <a:lnTo>
                  <a:pt x="77256" y="308863"/>
                </a:lnTo>
                <a:lnTo>
                  <a:pt x="103700" y="270458"/>
                </a:lnTo>
                <a:lnTo>
                  <a:pt x="133544" y="233979"/>
                </a:lnTo>
                <a:lnTo>
                  <a:pt x="166613" y="199574"/>
                </a:lnTo>
                <a:lnTo>
                  <a:pt x="202726" y="167388"/>
                </a:lnTo>
                <a:lnTo>
                  <a:pt x="241706" y="137570"/>
                </a:lnTo>
                <a:lnTo>
                  <a:pt x="283375" y="110266"/>
                </a:lnTo>
                <a:lnTo>
                  <a:pt x="327555" y="85623"/>
                </a:lnTo>
                <a:lnTo>
                  <a:pt x="374067" y="63789"/>
                </a:lnTo>
                <a:lnTo>
                  <a:pt x="422734" y="44911"/>
                </a:lnTo>
                <a:lnTo>
                  <a:pt x="473377" y="29135"/>
                </a:lnTo>
                <a:lnTo>
                  <a:pt x="525819" y="16609"/>
                </a:lnTo>
                <a:lnTo>
                  <a:pt x="579880" y="7479"/>
                </a:lnTo>
                <a:lnTo>
                  <a:pt x="635383" y="1894"/>
                </a:lnTo>
                <a:lnTo>
                  <a:pt x="692151" y="0"/>
                </a:lnTo>
                <a:lnTo>
                  <a:pt x="748918" y="1894"/>
                </a:lnTo>
                <a:lnTo>
                  <a:pt x="804421" y="7479"/>
                </a:lnTo>
                <a:lnTo>
                  <a:pt x="858483" y="16609"/>
                </a:lnTo>
                <a:lnTo>
                  <a:pt x="910924" y="29135"/>
                </a:lnTo>
                <a:lnTo>
                  <a:pt x="961567" y="44911"/>
                </a:lnTo>
                <a:lnTo>
                  <a:pt x="1010234" y="63789"/>
                </a:lnTo>
                <a:lnTo>
                  <a:pt x="1056746" y="85623"/>
                </a:lnTo>
                <a:lnTo>
                  <a:pt x="1100926" y="110266"/>
                </a:lnTo>
                <a:lnTo>
                  <a:pt x="1142595" y="137570"/>
                </a:lnTo>
                <a:lnTo>
                  <a:pt x="1181575" y="167388"/>
                </a:lnTo>
                <a:lnTo>
                  <a:pt x="1217689" y="199574"/>
                </a:lnTo>
                <a:lnTo>
                  <a:pt x="1250757" y="233979"/>
                </a:lnTo>
                <a:lnTo>
                  <a:pt x="1280602" y="270458"/>
                </a:lnTo>
                <a:lnTo>
                  <a:pt x="1307045" y="308863"/>
                </a:lnTo>
                <a:lnTo>
                  <a:pt x="1329909" y="349046"/>
                </a:lnTo>
                <a:lnTo>
                  <a:pt x="1349015" y="390862"/>
                </a:lnTo>
                <a:lnTo>
                  <a:pt x="1364186" y="434162"/>
                </a:lnTo>
                <a:lnTo>
                  <a:pt x="1375243" y="478800"/>
                </a:lnTo>
                <a:lnTo>
                  <a:pt x="1382007" y="524628"/>
                </a:lnTo>
                <a:lnTo>
                  <a:pt x="1384302" y="571500"/>
                </a:lnTo>
                <a:lnTo>
                  <a:pt x="1382007" y="618372"/>
                </a:lnTo>
                <a:lnTo>
                  <a:pt x="1375243" y="664201"/>
                </a:lnTo>
                <a:lnTo>
                  <a:pt x="1364186" y="708839"/>
                </a:lnTo>
                <a:lnTo>
                  <a:pt x="1349015" y="752139"/>
                </a:lnTo>
                <a:lnTo>
                  <a:pt x="1329909" y="793954"/>
                </a:lnTo>
                <a:lnTo>
                  <a:pt x="1307045" y="834138"/>
                </a:lnTo>
                <a:lnTo>
                  <a:pt x="1280602" y="872543"/>
                </a:lnTo>
                <a:lnTo>
                  <a:pt x="1250757" y="909021"/>
                </a:lnTo>
                <a:lnTo>
                  <a:pt x="1217689" y="943427"/>
                </a:lnTo>
                <a:lnTo>
                  <a:pt x="1181575" y="975613"/>
                </a:lnTo>
                <a:lnTo>
                  <a:pt x="1142595" y="1005431"/>
                </a:lnTo>
                <a:lnTo>
                  <a:pt x="1100926" y="1032735"/>
                </a:lnTo>
                <a:lnTo>
                  <a:pt x="1056746" y="1057377"/>
                </a:lnTo>
                <a:lnTo>
                  <a:pt x="1010234" y="1079211"/>
                </a:lnTo>
                <a:lnTo>
                  <a:pt x="961567" y="1098090"/>
                </a:lnTo>
                <a:lnTo>
                  <a:pt x="910924" y="1113866"/>
                </a:lnTo>
                <a:lnTo>
                  <a:pt x="858483" y="1126392"/>
                </a:lnTo>
                <a:lnTo>
                  <a:pt x="804421" y="1135521"/>
                </a:lnTo>
                <a:lnTo>
                  <a:pt x="748918" y="1141107"/>
                </a:lnTo>
                <a:lnTo>
                  <a:pt x="692151" y="1143001"/>
                </a:lnTo>
                <a:lnTo>
                  <a:pt x="635383" y="1141107"/>
                </a:lnTo>
                <a:lnTo>
                  <a:pt x="579880" y="1135521"/>
                </a:lnTo>
                <a:lnTo>
                  <a:pt x="525819" y="1126392"/>
                </a:lnTo>
                <a:lnTo>
                  <a:pt x="473377" y="1113866"/>
                </a:lnTo>
                <a:lnTo>
                  <a:pt x="422734" y="1098090"/>
                </a:lnTo>
                <a:lnTo>
                  <a:pt x="374067" y="1079211"/>
                </a:lnTo>
                <a:lnTo>
                  <a:pt x="327555" y="1057377"/>
                </a:lnTo>
                <a:lnTo>
                  <a:pt x="283375" y="1032735"/>
                </a:lnTo>
                <a:lnTo>
                  <a:pt x="241706" y="1005431"/>
                </a:lnTo>
                <a:lnTo>
                  <a:pt x="202726" y="975613"/>
                </a:lnTo>
                <a:lnTo>
                  <a:pt x="166613" y="943427"/>
                </a:lnTo>
                <a:lnTo>
                  <a:pt x="133544" y="909021"/>
                </a:lnTo>
                <a:lnTo>
                  <a:pt x="103700" y="872543"/>
                </a:lnTo>
                <a:lnTo>
                  <a:pt x="77256" y="834138"/>
                </a:lnTo>
                <a:lnTo>
                  <a:pt x="54392" y="793954"/>
                </a:lnTo>
                <a:lnTo>
                  <a:pt x="35286" y="752139"/>
                </a:lnTo>
                <a:lnTo>
                  <a:pt x="20115" y="708839"/>
                </a:lnTo>
                <a:lnTo>
                  <a:pt x="9059" y="664201"/>
                </a:lnTo>
                <a:lnTo>
                  <a:pt x="2294" y="618372"/>
                </a:lnTo>
                <a:lnTo>
                  <a:pt x="0" y="571500"/>
                </a:lnTo>
                <a:close/>
              </a:path>
            </a:pathLst>
          </a:custGeom>
          <a:ln w="25400">
            <a:solidFill>
              <a:srgbClr val="375D89"/>
            </a:solidFill>
          </a:ln>
        </p:spPr>
        <p:txBody>
          <a:bodyPr wrap="square" lIns="0" tIns="0" rIns="0" bIns="0" rtlCol="0">
            <a:noAutofit/>
          </a:bodyPr>
          <a:lstStyle/>
          <a:p>
            <a:endParaRPr/>
          </a:p>
        </p:txBody>
      </p:sp>
      <p:sp>
        <p:nvSpPr>
          <p:cNvPr id="34" name="object 34"/>
          <p:cNvSpPr/>
          <p:nvPr/>
        </p:nvSpPr>
        <p:spPr>
          <a:xfrm>
            <a:off x="2489194" y="2171698"/>
            <a:ext cx="1028701" cy="50800"/>
          </a:xfrm>
          <a:custGeom>
            <a:avLst/>
            <a:gdLst/>
            <a:ahLst/>
            <a:cxnLst/>
            <a:rect l="l" t="t" r="r" b="b"/>
            <a:pathLst>
              <a:path w="1028701" h="50800">
                <a:moveTo>
                  <a:pt x="1003305" y="38100"/>
                </a:moveTo>
                <a:lnTo>
                  <a:pt x="1003305" y="50800"/>
                </a:lnTo>
                <a:lnTo>
                  <a:pt x="1028701" y="25400"/>
                </a:lnTo>
                <a:lnTo>
                  <a:pt x="1003305" y="0"/>
                </a:lnTo>
                <a:lnTo>
                  <a:pt x="1003305" y="12700"/>
                </a:lnTo>
                <a:lnTo>
                  <a:pt x="0" y="12700"/>
                </a:lnTo>
                <a:lnTo>
                  <a:pt x="0" y="38100"/>
                </a:lnTo>
                <a:lnTo>
                  <a:pt x="1003305" y="38100"/>
                </a:lnTo>
                <a:close/>
              </a:path>
            </a:pathLst>
          </a:custGeom>
          <a:solidFill>
            <a:srgbClr val="4E81BC"/>
          </a:solidFill>
        </p:spPr>
        <p:txBody>
          <a:bodyPr wrap="square" lIns="0" tIns="0" rIns="0" bIns="0" rtlCol="0">
            <a:noAutofit/>
          </a:bodyPr>
          <a:lstStyle/>
          <a:p>
            <a:endParaRPr/>
          </a:p>
        </p:txBody>
      </p:sp>
      <p:sp>
        <p:nvSpPr>
          <p:cNvPr id="35" name="object 35"/>
          <p:cNvSpPr/>
          <p:nvPr/>
        </p:nvSpPr>
        <p:spPr>
          <a:xfrm>
            <a:off x="2438400" y="2171698"/>
            <a:ext cx="1028702" cy="50800"/>
          </a:xfrm>
          <a:custGeom>
            <a:avLst/>
            <a:gdLst/>
            <a:ahLst/>
            <a:cxnLst/>
            <a:rect l="l" t="t" r="r" b="b"/>
            <a:pathLst>
              <a:path w="1028702" h="50800">
                <a:moveTo>
                  <a:pt x="0" y="12700"/>
                </a:moveTo>
                <a:lnTo>
                  <a:pt x="1003306" y="12700"/>
                </a:lnTo>
                <a:lnTo>
                  <a:pt x="1003306" y="0"/>
                </a:lnTo>
                <a:lnTo>
                  <a:pt x="1028702" y="25400"/>
                </a:lnTo>
                <a:lnTo>
                  <a:pt x="1003306" y="50800"/>
                </a:lnTo>
                <a:lnTo>
                  <a:pt x="1003306" y="38099"/>
                </a:lnTo>
                <a:lnTo>
                  <a:pt x="0" y="38099"/>
                </a:lnTo>
                <a:lnTo>
                  <a:pt x="0" y="12700"/>
                </a:lnTo>
                <a:close/>
              </a:path>
            </a:pathLst>
          </a:custGeom>
          <a:ln w="25400">
            <a:solidFill>
              <a:srgbClr val="375D89"/>
            </a:solidFill>
          </a:ln>
        </p:spPr>
        <p:txBody>
          <a:bodyPr wrap="square" lIns="0" tIns="0" rIns="0" bIns="0" rtlCol="0">
            <a:noAutofit/>
          </a:bodyPr>
          <a:lstStyle/>
          <a:p>
            <a:endParaRPr/>
          </a:p>
        </p:txBody>
      </p:sp>
      <p:sp>
        <p:nvSpPr>
          <p:cNvPr id="36" name="object 36"/>
          <p:cNvSpPr/>
          <p:nvPr/>
        </p:nvSpPr>
        <p:spPr>
          <a:xfrm>
            <a:off x="5245100" y="2171698"/>
            <a:ext cx="914401" cy="50800"/>
          </a:xfrm>
          <a:custGeom>
            <a:avLst/>
            <a:gdLst/>
            <a:ahLst/>
            <a:cxnLst/>
            <a:rect l="l" t="t" r="r" b="b"/>
            <a:pathLst>
              <a:path w="914401" h="50800">
                <a:moveTo>
                  <a:pt x="888982" y="38100"/>
                </a:moveTo>
                <a:lnTo>
                  <a:pt x="888982" y="50800"/>
                </a:lnTo>
                <a:lnTo>
                  <a:pt x="914401" y="25400"/>
                </a:lnTo>
                <a:lnTo>
                  <a:pt x="888982" y="0"/>
                </a:lnTo>
                <a:lnTo>
                  <a:pt x="888982" y="12700"/>
                </a:lnTo>
                <a:lnTo>
                  <a:pt x="0" y="12700"/>
                </a:lnTo>
                <a:lnTo>
                  <a:pt x="0" y="38100"/>
                </a:lnTo>
                <a:lnTo>
                  <a:pt x="888982" y="38100"/>
                </a:lnTo>
                <a:close/>
              </a:path>
            </a:pathLst>
          </a:custGeom>
          <a:solidFill>
            <a:srgbClr val="4E81BC"/>
          </a:solidFill>
        </p:spPr>
        <p:txBody>
          <a:bodyPr wrap="square" lIns="0" tIns="0" rIns="0" bIns="0" rtlCol="0">
            <a:noAutofit/>
          </a:bodyPr>
          <a:lstStyle/>
          <a:p>
            <a:endParaRPr/>
          </a:p>
        </p:txBody>
      </p:sp>
      <p:sp>
        <p:nvSpPr>
          <p:cNvPr id="37" name="object 37"/>
          <p:cNvSpPr/>
          <p:nvPr/>
        </p:nvSpPr>
        <p:spPr>
          <a:xfrm>
            <a:off x="5257800" y="2133600"/>
            <a:ext cx="914402" cy="50800"/>
          </a:xfrm>
          <a:custGeom>
            <a:avLst/>
            <a:gdLst/>
            <a:ahLst/>
            <a:cxnLst/>
            <a:rect l="l" t="t" r="r" b="b"/>
            <a:pathLst>
              <a:path w="914402" h="50800">
                <a:moveTo>
                  <a:pt x="0" y="12700"/>
                </a:moveTo>
                <a:lnTo>
                  <a:pt x="888983" y="12700"/>
                </a:lnTo>
                <a:lnTo>
                  <a:pt x="888983" y="0"/>
                </a:lnTo>
                <a:lnTo>
                  <a:pt x="914402" y="25400"/>
                </a:lnTo>
                <a:lnTo>
                  <a:pt x="888983" y="50800"/>
                </a:lnTo>
                <a:lnTo>
                  <a:pt x="888983" y="38100"/>
                </a:lnTo>
                <a:lnTo>
                  <a:pt x="0" y="38100"/>
                </a:lnTo>
                <a:lnTo>
                  <a:pt x="0" y="12700"/>
                </a:lnTo>
                <a:close/>
              </a:path>
            </a:pathLst>
          </a:custGeom>
          <a:ln w="25400">
            <a:solidFill>
              <a:srgbClr val="375D89"/>
            </a:solidFill>
          </a:ln>
        </p:spPr>
        <p:txBody>
          <a:bodyPr wrap="square" lIns="0" tIns="0" rIns="0" bIns="0" rtlCol="0">
            <a:noAutofit/>
          </a:bodyPr>
          <a:lstStyle/>
          <a:p>
            <a:endParaRPr/>
          </a:p>
        </p:txBody>
      </p:sp>
      <p:sp>
        <p:nvSpPr>
          <p:cNvPr id="38" name="object 38"/>
          <p:cNvSpPr/>
          <p:nvPr/>
        </p:nvSpPr>
        <p:spPr>
          <a:xfrm>
            <a:off x="9182110" y="1650997"/>
            <a:ext cx="1727204" cy="927102"/>
          </a:xfrm>
          <a:custGeom>
            <a:avLst/>
            <a:gdLst/>
            <a:ahLst/>
            <a:cxnLst/>
            <a:rect l="l" t="t" r="r" b="b"/>
            <a:pathLst>
              <a:path w="1727204" h="927102">
                <a:moveTo>
                  <a:pt x="0" y="463551"/>
                </a:moveTo>
                <a:lnTo>
                  <a:pt x="2862" y="501569"/>
                </a:lnTo>
                <a:lnTo>
                  <a:pt x="11303" y="538741"/>
                </a:lnTo>
                <a:lnTo>
                  <a:pt x="25098" y="574947"/>
                </a:lnTo>
                <a:lnTo>
                  <a:pt x="44026" y="610069"/>
                </a:lnTo>
                <a:lnTo>
                  <a:pt x="67866" y="643986"/>
                </a:lnTo>
                <a:lnTo>
                  <a:pt x="96393" y="676579"/>
                </a:lnTo>
                <a:lnTo>
                  <a:pt x="129387" y="707730"/>
                </a:lnTo>
                <a:lnTo>
                  <a:pt x="166624" y="737318"/>
                </a:lnTo>
                <a:lnTo>
                  <a:pt x="207884" y="765225"/>
                </a:lnTo>
                <a:lnTo>
                  <a:pt x="252943" y="791331"/>
                </a:lnTo>
                <a:lnTo>
                  <a:pt x="301578" y="815517"/>
                </a:lnTo>
                <a:lnTo>
                  <a:pt x="353569" y="837663"/>
                </a:lnTo>
                <a:lnTo>
                  <a:pt x="408693" y="857651"/>
                </a:lnTo>
                <a:lnTo>
                  <a:pt x="466727" y="875361"/>
                </a:lnTo>
                <a:lnTo>
                  <a:pt x="527449" y="890674"/>
                </a:lnTo>
                <a:lnTo>
                  <a:pt x="590636" y="903470"/>
                </a:lnTo>
                <a:lnTo>
                  <a:pt x="656068" y="913630"/>
                </a:lnTo>
                <a:lnTo>
                  <a:pt x="723521" y="921035"/>
                </a:lnTo>
                <a:lnTo>
                  <a:pt x="792773" y="925565"/>
                </a:lnTo>
                <a:lnTo>
                  <a:pt x="863602" y="927102"/>
                </a:lnTo>
                <a:lnTo>
                  <a:pt x="934431" y="925565"/>
                </a:lnTo>
                <a:lnTo>
                  <a:pt x="1003683" y="921035"/>
                </a:lnTo>
                <a:lnTo>
                  <a:pt x="1071135" y="913630"/>
                </a:lnTo>
                <a:lnTo>
                  <a:pt x="1136567" y="903470"/>
                </a:lnTo>
                <a:lnTo>
                  <a:pt x="1199755" y="890674"/>
                </a:lnTo>
                <a:lnTo>
                  <a:pt x="1260477" y="875361"/>
                </a:lnTo>
                <a:lnTo>
                  <a:pt x="1318511" y="857651"/>
                </a:lnTo>
                <a:lnTo>
                  <a:pt x="1373634" y="837663"/>
                </a:lnTo>
                <a:lnTo>
                  <a:pt x="1425625" y="815517"/>
                </a:lnTo>
                <a:lnTo>
                  <a:pt x="1474261" y="791331"/>
                </a:lnTo>
                <a:lnTo>
                  <a:pt x="1519320" y="765225"/>
                </a:lnTo>
                <a:lnTo>
                  <a:pt x="1560579" y="737318"/>
                </a:lnTo>
                <a:lnTo>
                  <a:pt x="1597817" y="707730"/>
                </a:lnTo>
                <a:lnTo>
                  <a:pt x="1630810" y="676579"/>
                </a:lnTo>
                <a:lnTo>
                  <a:pt x="1659338" y="643986"/>
                </a:lnTo>
                <a:lnTo>
                  <a:pt x="1683177" y="610069"/>
                </a:lnTo>
                <a:lnTo>
                  <a:pt x="1702105" y="574947"/>
                </a:lnTo>
                <a:lnTo>
                  <a:pt x="1715901" y="538741"/>
                </a:lnTo>
                <a:lnTo>
                  <a:pt x="1724341" y="501569"/>
                </a:lnTo>
                <a:lnTo>
                  <a:pt x="1727204" y="463551"/>
                </a:lnTo>
                <a:lnTo>
                  <a:pt x="1724341" y="425532"/>
                </a:lnTo>
                <a:lnTo>
                  <a:pt x="1715901" y="388360"/>
                </a:lnTo>
                <a:lnTo>
                  <a:pt x="1702105" y="352154"/>
                </a:lnTo>
                <a:lnTo>
                  <a:pt x="1683177" y="317033"/>
                </a:lnTo>
                <a:lnTo>
                  <a:pt x="1659338" y="283116"/>
                </a:lnTo>
                <a:lnTo>
                  <a:pt x="1630810" y="250522"/>
                </a:lnTo>
                <a:lnTo>
                  <a:pt x="1597817" y="219372"/>
                </a:lnTo>
                <a:lnTo>
                  <a:pt x="1560579" y="189783"/>
                </a:lnTo>
                <a:lnTo>
                  <a:pt x="1519320" y="161877"/>
                </a:lnTo>
                <a:lnTo>
                  <a:pt x="1474261" y="135770"/>
                </a:lnTo>
                <a:lnTo>
                  <a:pt x="1425625" y="111585"/>
                </a:lnTo>
                <a:lnTo>
                  <a:pt x="1373634" y="89438"/>
                </a:lnTo>
                <a:lnTo>
                  <a:pt x="1318511" y="69450"/>
                </a:lnTo>
                <a:lnTo>
                  <a:pt x="1260477" y="51740"/>
                </a:lnTo>
                <a:lnTo>
                  <a:pt x="1199755" y="36428"/>
                </a:lnTo>
                <a:lnTo>
                  <a:pt x="1136567" y="23632"/>
                </a:lnTo>
                <a:lnTo>
                  <a:pt x="1071135" y="13472"/>
                </a:lnTo>
                <a:lnTo>
                  <a:pt x="1003683" y="6067"/>
                </a:lnTo>
                <a:lnTo>
                  <a:pt x="934431" y="1536"/>
                </a:lnTo>
                <a:lnTo>
                  <a:pt x="863602" y="0"/>
                </a:lnTo>
                <a:lnTo>
                  <a:pt x="792773" y="1536"/>
                </a:lnTo>
                <a:lnTo>
                  <a:pt x="723521" y="6067"/>
                </a:lnTo>
                <a:lnTo>
                  <a:pt x="656068" y="13472"/>
                </a:lnTo>
                <a:lnTo>
                  <a:pt x="590636" y="23632"/>
                </a:lnTo>
                <a:lnTo>
                  <a:pt x="527449" y="36428"/>
                </a:lnTo>
                <a:lnTo>
                  <a:pt x="466727" y="51740"/>
                </a:lnTo>
                <a:lnTo>
                  <a:pt x="408693" y="69450"/>
                </a:lnTo>
                <a:lnTo>
                  <a:pt x="353569" y="89438"/>
                </a:lnTo>
                <a:lnTo>
                  <a:pt x="301578" y="111585"/>
                </a:lnTo>
                <a:lnTo>
                  <a:pt x="252943" y="135770"/>
                </a:lnTo>
                <a:lnTo>
                  <a:pt x="207884" y="161877"/>
                </a:lnTo>
                <a:lnTo>
                  <a:pt x="166624" y="189783"/>
                </a:lnTo>
                <a:lnTo>
                  <a:pt x="129387" y="219372"/>
                </a:lnTo>
                <a:lnTo>
                  <a:pt x="96393" y="250522"/>
                </a:lnTo>
                <a:lnTo>
                  <a:pt x="67866" y="283116"/>
                </a:lnTo>
                <a:lnTo>
                  <a:pt x="44026" y="317033"/>
                </a:lnTo>
                <a:lnTo>
                  <a:pt x="25098" y="352154"/>
                </a:lnTo>
                <a:lnTo>
                  <a:pt x="11303" y="388360"/>
                </a:lnTo>
                <a:lnTo>
                  <a:pt x="2862" y="425532"/>
                </a:lnTo>
                <a:lnTo>
                  <a:pt x="0" y="463551"/>
                </a:lnTo>
                <a:close/>
              </a:path>
            </a:pathLst>
          </a:custGeom>
          <a:solidFill>
            <a:srgbClr val="D89594"/>
          </a:solidFill>
        </p:spPr>
        <p:txBody>
          <a:bodyPr wrap="square" lIns="0" tIns="0" rIns="0" bIns="0" rtlCol="0">
            <a:noAutofit/>
          </a:bodyPr>
          <a:lstStyle/>
          <a:p>
            <a:endParaRPr/>
          </a:p>
        </p:txBody>
      </p:sp>
      <p:sp>
        <p:nvSpPr>
          <p:cNvPr id="39" name="object 39"/>
          <p:cNvSpPr/>
          <p:nvPr/>
        </p:nvSpPr>
        <p:spPr>
          <a:xfrm>
            <a:off x="9182110" y="1650997"/>
            <a:ext cx="1727205" cy="927102"/>
          </a:xfrm>
          <a:custGeom>
            <a:avLst/>
            <a:gdLst/>
            <a:ahLst/>
            <a:cxnLst/>
            <a:rect l="l" t="t" r="r" b="b"/>
            <a:pathLst>
              <a:path w="1727205" h="927102">
                <a:moveTo>
                  <a:pt x="0" y="463551"/>
                </a:moveTo>
                <a:lnTo>
                  <a:pt x="2862" y="425533"/>
                </a:lnTo>
                <a:lnTo>
                  <a:pt x="11303" y="388361"/>
                </a:lnTo>
                <a:lnTo>
                  <a:pt x="25098" y="352154"/>
                </a:lnTo>
                <a:lnTo>
                  <a:pt x="44027" y="317033"/>
                </a:lnTo>
                <a:lnTo>
                  <a:pt x="67866" y="283116"/>
                </a:lnTo>
                <a:lnTo>
                  <a:pt x="96393" y="250522"/>
                </a:lnTo>
                <a:lnTo>
                  <a:pt x="129387" y="219372"/>
                </a:lnTo>
                <a:lnTo>
                  <a:pt x="166625" y="189784"/>
                </a:lnTo>
                <a:lnTo>
                  <a:pt x="207884" y="161877"/>
                </a:lnTo>
                <a:lnTo>
                  <a:pt x="252943" y="135771"/>
                </a:lnTo>
                <a:lnTo>
                  <a:pt x="301579" y="111585"/>
                </a:lnTo>
                <a:lnTo>
                  <a:pt x="353570" y="89438"/>
                </a:lnTo>
                <a:lnTo>
                  <a:pt x="408693" y="69450"/>
                </a:lnTo>
                <a:lnTo>
                  <a:pt x="466727" y="51740"/>
                </a:lnTo>
                <a:lnTo>
                  <a:pt x="527449" y="36428"/>
                </a:lnTo>
                <a:lnTo>
                  <a:pt x="590637" y="23632"/>
                </a:lnTo>
                <a:lnTo>
                  <a:pt x="656068" y="13472"/>
                </a:lnTo>
                <a:lnTo>
                  <a:pt x="723521" y="6067"/>
                </a:lnTo>
                <a:lnTo>
                  <a:pt x="792773" y="1536"/>
                </a:lnTo>
                <a:lnTo>
                  <a:pt x="863602" y="0"/>
                </a:lnTo>
                <a:lnTo>
                  <a:pt x="934431" y="1536"/>
                </a:lnTo>
                <a:lnTo>
                  <a:pt x="1003683" y="6067"/>
                </a:lnTo>
                <a:lnTo>
                  <a:pt x="1071136" y="13472"/>
                </a:lnTo>
                <a:lnTo>
                  <a:pt x="1136567" y="23632"/>
                </a:lnTo>
                <a:lnTo>
                  <a:pt x="1199755" y="36428"/>
                </a:lnTo>
                <a:lnTo>
                  <a:pt x="1260477" y="51740"/>
                </a:lnTo>
                <a:lnTo>
                  <a:pt x="1318511" y="69450"/>
                </a:lnTo>
                <a:lnTo>
                  <a:pt x="1373635" y="89438"/>
                </a:lnTo>
                <a:lnTo>
                  <a:pt x="1425625" y="111585"/>
                </a:lnTo>
                <a:lnTo>
                  <a:pt x="1474261" y="135771"/>
                </a:lnTo>
                <a:lnTo>
                  <a:pt x="1519320" y="161877"/>
                </a:lnTo>
                <a:lnTo>
                  <a:pt x="1560580" y="189784"/>
                </a:lnTo>
                <a:lnTo>
                  <a:pt x="1597817" y="219372"/>
                </a:lnTo>
                <a:lnTo>
                  <a:pt x="1630811" y="250522"/>
                </a:lnTo>
                <a:lnTo>
                  <a:pt x="1659339" y="283116"/>
                </a:lnTo>
                <a:lnTo>
                  <a:pt x="1683178" y="317033"/>
                </a:lnTo>
                <a:lnTo>
                  <a:pt x="1702106" y="352154"/>
                </a:lnTo>
                <a:lnTo>
                  <a:pt x="1715902" y="388361"/>
                </a:lnTo>
                <a:lnTo>
                  <a:pt x="1724342" y="425533"/>
                </a:lnTo>
                <a:lnTo>
                  <a:pt x="1727205" y="463551"/>
                </a:lnTo>
                <a:lnTo>
                  <a:pt x="1724342" y="501569"/>
                </a:lnTo>
                <a:lnTo>
                  <a:pt x="1715902" y="538741"/>
                </a:lnTo>
                <a:lnTo>
                  <a:pt x="1702106" y="574948"/>
                </a:lnTo>
                <a:lnTo>
                  <a:pt x="1683178" y="610069"/>
                </a:lnTo>
                <a:lnTo>
                  <a:pt x="1659339" y="643986"/>
                </a:lnTo>
                <a:lnTo>
                  <a:pt x="1630811" y="676579"/>
                </a:lnTo>
                <a:lnTo>
                  <a:pt x="1597817" y="707730"/>
                </a:lnTo>
                <a:lnTo>
                  <a:pt x="1560580" y="737318"/>
                </a:lnTo>
                <a:lnTo>
                  <a:pt x="1519320" y="765225"/>
                </a:lnTo>
                <a:lnTo>
                  <a:pt x="1474261" y="791331"/>
                </a:lnTo>
                <a:lnTo>
                  <a:pt x="1425625" y="815517"/>
                </a:lnTo>
                <a:lnTo>
                  <a:pt x="1373635" y="837664"/>
                </a:lnTo>
                <a:lnTo>
                  <a:pt x="1318511" y="857652"/>
                </a:lnTo>
                <a:lnTo>
                  <a:pt x="1260477" y="875362"/>
                </a:lnTo>
                <a:lnTo>
                  <a:pt x="1199755" y="890674"/>
                </a:lnTo>
                <a:lnTo>
                  <a:pt x="1136567" y="903470"/>
                </a:lnTo>
                <a:lnTo>
                  <a:pt x="1071136" y="913630"/>
                </a:lnTo>
                <a:lnTo>
                  <a:pt x="1003683" y="921035"/>
                </a:lnTo>
                <a:lnTo>
                  <a:pt x="934431" y="925566"/>
                </a:lnTo>
                <a:lnTo>
                  <a:pt x="863602" y="927102"/>
                </a:lnTo>
                <a:lnTo>
                  <a:pt x="792773" y="925566"/>
                </a:lnTo>
                <a:lnTo>
                  <a:pt x="723521" y="921035"/>
                </a:lnTo>
                <a:lnTo>
                  <a:pt x="656068" y="913630"/>
                </a:lnTo>
                <a:lnTo>
                  <a:pt x="590637" y="903470"/>
                </a:lnTo>
                <a:lnTo>
                  <a:pt x="527449" y="890674"/>
                </a:lnTo>
                <a:lnTo>
                  <a:pt x="466727" y="875362"/>
                </a:lnTo>
                <a:lnTo>
                  <a:pt x="408693" y="857652"/>
                </a:lnTo>
                <a:lnTo>
                  <a:pt x="353570" y="837664"/>
                </a:lnTo>
                <a:lnTo>
                  <a:pt x="301579" y="815517"/>
                </a:lnTo>
                <a:lnTo>
                  <a:pt x="252943" y="791331"/>
                </a:lnTo>
                <a:lnTo>
                  <a:pt x="207884" y="765225"/>
                </a:lnTo>
                <a:lnTo>
                  <a:pt x="166625" y="737318"/>
                </a:lnTo>
                <a:lnTo>
                  <a:pt x="129387" y="707730"/>
                </a:lnTo>
                <a:lnTo>
                  <a:pt x="96393" y="676579"/>
                </a:lnTo>
                <a:lnTo>
                  <a:pt x="67866" y="643986"/>
                </a:lnTo>
                <a:lnTo>
                  <a:pt x="44027" y="610069"/>
                </a:lnTo>
                <a:lnTo>
                  <a:pt x="25098" y="574948"/>
                </a:lnTo>
                <a:lnTo>
                  <a:pt x="11303" y="538741"/>
                </a:lnTo>
                <a:lnTo>
                  <a:pt x="2862" y="501569"/>
                </a:lnTo>
                <a:lnTo>
                  <a:pt x="0" y="463551"/>
                </a:lnTo>
                <a:close/>
              </a:path>
            </a:pathLst>
          </a:custGeom>
          <a:ln w="25400">
            <a:solidFill>
              <a:srgbClr val="375D89"/>
            </a:solidFill>
          </a:ln>
        </p:spPr>
        <p:txBody>
          <a:bodyPr wrap="square" lIns="0" tIns="0" rIns="0" bIns="0" rtlCol="0">
            <a:noAutofit/>
          </a:bodyPr>
          <a:lstStyle/>
          <a:p>
            <a:endParaRPr/>
          </a:p>
        </p:txBody>
      </p:sp>
      <p:sp>
        <p:nvSpPr>
          <p:cNvPr id="40" name="object 40"/>
          <p:cNvSpPr/>
          <p:nvPr/>
        </p:nvSpPr>
        <p:spPr>
          <a:xfrm>
            <a:off x="5245098" y="1650997"/>
            <a:ext cx="1016003" cy="406401"/>
          </a:xfrm>
          <a:custGeom>
            <a:avLst/>
            <a:gdLst/>
            <a:ahLst/>
            <a:cxnLst/>
            <a:rect l="l" t="t" r="r" b="b"/>
            <a:pathLst>
              <a:path w="1016003" h="406401">
                <a:moveTo>
                  <a:pt x="0" y="0"/>
                </a:moveTo>
                <a:lnTo>
                  <a:pt x="0" y="406401"/>
                </a:lnTo>
                <a:lnTo>
                  <a:pt x="1016003" y="406401"/>
                </a:lnTo>
                <a:lnTo>
                  <a:pt x="1016003" y="0"/>
                </a:lnTo>
                <a:lnTo>
                  <a:pt x="0" y="0"/>
                </a:lnTo>
                <a:close/>
              </a:path>
            </a:pathLst>
          </a:custGeom>
          <a:solidFill>
            <a:srgbClr val="378255"/>
          </a:solidFill>
        </p:spPr>
        <p:txBody>
          <a:bodyPr wrap="square" lIns="0" tIns="0" rIns="0" bIns="0" rtlCol="0">
            <a:noAutofit/>
          </a:bodyPr>
          <a:lstStyle/>
          <a:p>
            <a:endParaRPr/>
          </a:p>
        </p:txBody>
      </p:sp>
      <p:sp>
        <p:nvSpPr>
          <p:cNvPr id="41" name="object 41"/>
          <p:cNvSpPr/>
          <p:nvPr/>
        </p:nvSpPr>
        <p:spPr>
          <a:xfrm>
            <a:off x="8089907" y="2057398"/>
            <a:ext cx="1003303" cy="114300"/>
          </a:xfrm>
          <a:custGeom>
            <a:avLst/>
            <a:gdLst/>
            <a:ahLst/>
            <a:cxnLst/>
            <a:rect l="l" t="t" r="r" b="b"/>
            <a:pathLst>
              <a:path w="1003303" h="114300">
                <a:moveTo>
                  <a:pt x="946142" y="85725"/>
                </a:moveTo>
                <a:lnTo>
                  <a:pt x="946142" y="114300"/>
                </a:lnTo>
                <a:lnTo>
                  <a:pt x="1003303" y="57150"/>
                </a:lnTo>
                <a:lnTo>
                  <a:pt x="946142" y="0"/>
                </a:lnTo>
                <a:lnTo>
                  <a:pt x="946142" y="28575"/>
                </a:lnTo>
                <a:lnTo>
                  <a:pt x="0" y="28575"/>
                </a:lnTo>
                <a:lnTo>
                  <a:pt x="0" y="85725"/>
                </a:lnTo>
                <a:lnTo>
                  <a:pt x="946142" y="85725"/>
                </a:lnTo>
                <a:close/>
              </a:path>
            </a:pathLst>
          </a:custGeom>
          <a:solidFill>
            <a:srgbClr val="4E81BC"/>
          </a:solidFill>
        </p:spPr>
        <p:txBody>
          <a:bodyPr wrap="square" lIns="0" tIns="0" rIns="0" bIns="0" rtlCol="0">
            <a:noAutofit/>
          </a:bodyPr>
          <a:lstStyle/>
          <a:p>
            <a:endParaRPr/>
          </a:p>
        </p:txBody>
      </p:sp>
      <p:sp>
        <p:nvSpPr>
          <p:cNvPr id="42" name="object 42"/>
          <p:cNvSpPr/>
          <p:nvPr/>
        </p:nvSpPr>
        <p:spPr>
          <a:xfrm>
            <a:off x="8089907" y="2057398"/>
            <a:ext cx="1003303" cy="114300"/>
          </a:xfrm>
          <a:custGeom>
            <a:avLst/>
            <a:gdLst/>
            <a:ahLst/>
            <a:cxnLst/>
            <a:rect l="l" t="t" r="r" b="b"/>
            <a:pathLst>
              <a:path w="1003303" h="114300">
                <a:moveTo>
                  <a:pt x="0" y="28575"/>
                </a:moveTo>
                <a:lnTo>
                  <a:pt x="946143" y="28575"/>
                </a:lnTo>
                <a:lnTo>
                  <a:pt x="946143" y="0"/>
                </a:lnTo>
                <a:lnTo>
                  <a:pt x="1003303" y="57150"/>
                </a:lnTo>
                <a:lnTo>
                  <a:pt x="946143" y="114300"/>
                </a:lnTo>
                <a:lnTo>
                  <a:pt x="946143" y="85725"/>
                </a:lnTo>
                <a:lnTo>
                  <a:pt x="0" y="85725"/>
                </a:lnTo>
                <a:lnTo>
                  <a:pt x="0" y="28575"/>
                </a:lnTo>
                <a:close/>
              </a:path>
            </a:pathLst>
          </a:custGeom>
          <a:ln w="25400">
            <a:solidFill>
              <a:srgbClr val="375D89"/>
            </a:solidFill>
          </a:ln>
        </p:spPr>
        <p:txBody>
          <a:bodyPr wrap="square" lIns="0" tIns="0" rIns="0" bIns="0" rtlCol="0">
            <a:noAutofit/>
          </a:bodyPr>
          <a:lstStyle/>
          <a:p>
            <a:endParaRPr/>
          </a:p>
        </p:txBody>
      </p:sp>
      <p:sp>
        <p:nvSpPr>
          <p:cNvPr id="43" name="object 43"/>
          <p:cNvSpPr/>
          <p:nvPr/>
        </p:nvSpPr>
        <p:spPr>
          <a:xfrm>
            <a:off x="1028681" y="4635507"/>
            <a:ext cx="1651005" cy="622302"/>
          </a:xfrm>
          <a:custGeom>
            <a:avLst/>
            <a:gdLst/>
            <a:ahLst/>
            <a:cxnLst/>
            <a:rect l="l" t="t" r="r" b="b"/>
            <a:pathLst>
              <a:path w="1651005" h="622302">
                <a:moveTo>
                  <a:pt x="0" y="0"/>
                </a:moveTo>
                <a:lnTo>
                  <a:pt x="0" y="622302"/>
                </a:lnTo>
                <a:lnTo>
                  <a:pt x="1651005" y="622302"/>
                </a:lnTo>
                <a:lnTo>
                  <a:pt x="1651005" y="0"/>
                </a:lnTo>
                <a:lnTo>
                  <a:pt x="0" y="0"/>
                </a:lnTo>
                <a:close/>
              </a:path>
            </a:pathLst>
          </a:custGeom>
          <a:solidFill>
            <a:srgbClr val="275665"/>
          </a:solidFill>
        </p:spPr>
        <p:txBody>
          <a:bodyPr wrap="square" lIns="0" tIns="0" rIns="0" bIns="0" rtlCol="0">
            <a:noAutofit/>
          </a:bodyPr>
          <a:lstStyle/>
          <a:p>
            <a:endParaRPr/>
          </a:p>
        </p:txBody>
      </p:sp>
      <p:sp>
        <p:nvSpPr>
          <p:cNvPr id="44" name="object 44"/>
          <p:cNvSpPr/>
          <p:nvPr/>
        </p:nvSpPr>
        <p:spPr>
          <a:xfrm>
            <a:off x="1028681" y="4635507"/>
            <a:ext cx="1651006" cy="622302"/>
          </a:xfrm>
          <a:custGeom>
            <a:avLst/>
            <a:gdLst/>
            <a:ahLst/>
            <a:cxnLst/>
            <a:rect l="l" t="t" r="r" b="b"/>
            <a:pathLst>
              <a:path w="1651006" h="622302">
                <a:moveTo>
                  <a:pt x="0" y="0"/>
                </a:moveTo>
                <a:lnTo>
                  <a:pt x="1651006" y="0"/>
                </a:lnTo>
                <a:lnTo>
                  <a:pt x="1651006" y="622302"/>
                </a:lnTo>
                <a:lnTo>
                  <a:pt x="0" y="622302"/>
                </a:lnTo>
                <a:lnTo>
                  <a:pt x="0" y="0"/>
                </a:lnTo>
                <a:close/>
              </a:path>
            </a:pathLst>
          </a:custGeom>
          <a:ln w="25400">
            <a:solidFill>
              <a:srgbClr val="375D89"/>
            </a:solidFill>
          </a:ln>
        </p:spPr>
        <p:txBody>
          <a:bodyPr wrap="square" lIns="0" tIns="0" rIns="0" bIns="0" rtlCol="0">
            <a:noAutofit/>
          </a:bodyPr>
          <a:lstStyle/>
          <a:p>
            <a:endParaRPr/>
          </a:p>
        </p:txBody>
      </p:sp>
      <p:sp>
        <p:nvSpPr>
          <p:cNvPr id="45" name="object 45"/>
          <p:cNvSpPr/>
          <p:nvPr/>
        </p:nvSpPr>
        <p:spPr>
          <a:xfrm>
            <a:off x="2400287" y="1739896"/>
            <a:ext cx="1104904" cy="342901"/>
          </a:xfrm>
          <a:custGeom>
            <a:avLst/>
            <a:gdLst/>
            <a:ahLst/>
            <a:cxnLst/>
            <a:rect l="l" t="t" r="r" b="b"/>
            <a:pathLst>
              <a:path w="1104904" h="342901">
                <a:moveTo>
                  <a:pt x="0" y="0"/>
                </a:moveTo>
                <a:lnTo>
                  <a:pt x="0" y="342901"/>
                </a:lnTo>
                <a:lnTo>
                  <a:pt x="1104904" y="342901"/>
                </a:lnTo>
                <a:lnTo>
                  <a:pt x="1104904" y="0"/>
                </a:lnTo>
                <a:lnTo>
                  <a:pt x="0" y="0"/>
                </a:lnTo>
                <a:close/>
              </a:path>
            </a:pathLst>
          </a:custGeom>
          <a:solidFill>
            <a:srgbClr val="EE7344"/>
          </a:solidFill>
        </p:spPr>
        <p:txBody>
          <a:bodyPr wrap="square" lIns="0" tIns="0" rIns="0" bIns="0" rtlCol="0">
            <a:noAutofit/>
          </a:bodyPr>
          <a:lstStyle/>
          <a:p>
            <a:endParaRPr/>
          </a:p>
        </p:txBody>
      </p:sp>
      <p:sp>
        <p:nvSpPr>
          <p:cNvPr id="46" name="object 46"/>
          <p:cNvSpPr/>
          <p:nvPr/>
        </p:nvSpPr>
        <p:spPr>
          <a:xfrm>
            <a:off x="7899409" y="3403602"/>
            <a:ext cx="1473205" cy="1130304"/>
          </a:xfrm>
          <a:custGeom>
            <a:avLst/>
            <a:gdLst/>
            <a:ahLst/>
            <a:cxnLst/>
            <a:rect l="l" t="t" r="r" b="b"/>
            <a:pathLst>
              <a:path w="1473205" h="1130304">
                <a:moveTo>
                  <a:pt x="0" y="565152"/>
                </a:moveTo>
                <a:lnTo>
                  <a:pt x="2441" y="611503"/>
                </a:lnTo>
                <a:lnTo>
                  <a:pt x="9640" y="656823"/>
                </a:lnTo>
                <a:lnTo>
                  <a:pt x="21407" y="700965"/>
                </a:lnTo>
                <a:lnTo>
                  <a:pt x="37552" y="743784"/>
                </a:lnTo>
                <a:lnTo>
                  <a:pt x="57885" y="785135"/>
                </a:lnTo>
                <a:lnTo>
                  <a:pt x="82218" y="824872"/>
                </a:lnTo>
                <a:lnTo>
                  <a:pt x="110360" y="862850"/>
                </a:lnTo>
                <a:lnTo>
                  <a:pt x="142121" y="898924"/>
                </a:lnTo>
                <a:lnTo>
                  <a:pt x="177313" y="932947"/>
                </a:lnTo>
                <a:lnTo>
                  <a:pt x="215746" y="964775"/>
                </a:lnTo>
                <a:lnTo>
                  <a:pt x="257229" y="994262"/>
                </a:lnTo>
                <a:lnTo>
                  <a:pt x="301574" y="1021263"/>
                </a:lnTo>
                <a:lnTo>
                  <a:pt x="348592" y="1045631"/>
                </a:lnTo>
                <a:lnTo>
                  <a:pt x="398091" y="1067223"/>
                </a:lnTo>
                <a:lnTo>
                  <a:pt x="449883" y="1085892"/>
                </a:lnTo>
                <a:lnTo>
                  <a:pt x="503779" y="1101492"/>
                </a:lnTo>
                <a:lnTo>
                  <a:pt x="559588" y="1113879"/>
                </a:lnTo>
                <a:lnTo>
                  <a:pt x="617122" y="1122907"/>
                </a:lnTo>
                <a:lnTo>
                  <a:pt x="676190" y="1128431"/>
                </a:lnTo>
                <a:lnTo>
                  <a:pt x="736602" y="1130304"/>
                </a:lnTo>
                <a:lnTo>
                  <a:pt x="797015" y="1128431"/>
                </a:lnTo>
                <a:lnTo>
                  <a:pt x="856083" y="1122907"/>
                </a:lnTo>
                <a:lnTo>
                  <a:pt x="913617" y="1113879"/>
                </a:lnTo>
                <a:lnTo>
                  <a:pt x="969426" y="1101492"/>
                </a:lnTo>
                <a:lnTo>
                  <a:pt x="1023322" y="1085892"/>
                </a:lnTo>
                <a:lnTo>
                  <a:pt x="1075114" y="1067223"/>
                </a:lnTo>
                <a:lnTo>
                  <a:pt x="1124613" y="1045631"/>
                </a:lnTo>
                <a:lnTo>
                  <a:pt x="1171631" y="1021263"/>
                </a:lnTo>
                <a:lnTo>
                  <a:pt x="1215976" y="994262"/>
                </a:lnTo>
                <a:lnTo>
                  <a:pt x="1257459" y="964775"/>
                </a:lnTo>
                <a:lnTo>
                  <a:pt x="1295892" y="932947"/>
                </a:lnTo>
                <a:lnTo>
                  <a:pt x="1331084" y="898924"/>
                </a:lnTo>
                <a:lnTo>
                  <a:pt x="1362845" y="862850"/>
                </a:lnTo>
                <a:lnTo>
                  <a:pt x="1390987" y="824872"/>
                </a:lnTo>
                <a:lnTo>
                  <a:pt x="1415320" y="785135"/>
                </a:lnTo>
                <a:lnTo>
                  <a:pt x="1435653" y="743784"/>
                </a:lnTo>
                <a:lnTo>
                  <a:pt x="1451798" y="700965"/>
                </a:lnTo>
                <a:lnTo>
                  <a:pt x="1463565" y="656823"/>
                </a:lnTo>
                <a:lnTo>
                  <a:pt x="1470764" y="611503"/>
                </a:lnTo>
                <a:lnTo>
                  <a:pt x="1473205" y="565152"/>
                </a:lnTo>
                <a:lnTo>
                  <a:pt x="1470764" y="518800"/>
                </a:lnTo>
                <a:lnTo>
                  <a:pt x="1463565" y="473481"/>
                </a:lnTo>
                <a:lnTo>
                  <a:pt x="1451798" y="429339"/>
                </a:lnTo>
                <a:lnTo>
                  <a:pt x="1435653" y="386520"/>
                </a:lnTo>
                <a:lnTo>
                  <a:pt x="1415320" y="345169"/>
                </a:lnTo>
                <a:lnTo>
                  <a:pt x="1390987" y="305432"/>
                </a:lnTo>
                <a:lnTo>
                  <a:pt x="1362845" y="267454"/>
                </a:lnTo>
                <a:lnTo>
                  <a:pt x="1331084" y="231380"/>
                </a:lnTo>
                <a:lnTo>
                  <a:pt x="1295892" y="197357"/>
                </a:lnTo>
                <a:lnTo>
                  <a:pt x="1257459" y="165529"/>
                </a:lnTo>
                <a:lnTo>
                  <a:pt x="1215976" y="136042"/>
                </a:lnTo>
                <a:lnTo>
                  <a:pt x="1171631" y="109041"/>
                </a:lnTo>
                <a:lnTo>
                  <a:pt x="1124613" y="84672"/>
                </a:lnTo>
                <a:lnTo>
                  <a:pt x="1075114" y="63081"/>
                </a:lnTo>
                <a:lnTo>
                  <a:pt x="1023322" y="44412"/>
                </a:lnTo>
                <a:lnTo>
                  <a:pt x="969426" y="28811"/>
                </a:lnTo>
                <a:lnTo>
                  <a:pt x="913617" y="16424"/>
                </a:lnTo>
                <a:lnTo>
                  <a:pt x="856083" y="7396"/>
                </a:lnTo>
                <a:lnTo>
                  <a:pt x="797015" y="1873"/>
                </a:lnTo>
                <a:lnTo>
                  <a:pt x="736602" y="0"/>
                </a:lnTo>
                <a:lnTo>
                  <a:pt x="676190" y="1873"/>
                </a:lnTo>
                <a:lnTo>
                  <a:pt x="617122" y="7396"/>
                </a:lnTo>
                <a:lnTo>
                  <a:pt x="559588" y="16424"/>
                </a:lnTo>
                <a:lnTo>
                  <a:pt x="503779" y="28811"/>
                </a:lnTo>
                <a:lnTo>
                  <a:pt x="449883" y="44412"/>
                </a:lnTo>
                <a:lnTo>
                  <a:pt x="398091" y="63081"/>
                </a:lnTo>
                <a:lnTo>
                  <a:pt x="348592" y="84672"/>
                </a:lnTo>
                <a:lnTo>
                  <a:pt x="301574" y="109041"/>
                </a:lnTo>
                <a:lnTo>
                  <a:pt x="257229" y="136042"/>
                </a:lnTo>
                <a:lnTo>
                  <a:pt x="215746" y="165529"/>
                </a:lnTo>
                <a:lnTo>
                  <a:pt x="177313" y="197357"/>
                </a:lnTo>
                <a:lnTo>
                  <a:pt x="142121" y="231380"/>
                </a:lnTo>
                <a:lnTo>
                  <a:pt x="110360" y="267454"/>
                </a:lnTo>
                <a:lnTo>
                  <a:pt x="82218" y="305432"/>
                </a:lnTo>
                <a:lnTo>
                  <a:pt x="57885" y="345169"/>
                </a:lnTo>
                <a:lnTo>
                  <a:pt x="37552" y="386520"/>
                </a:lnTo>
                <a:lnTo>
                  <a:pt x="21407" y="429339"/>
                </a:lnTo>
                <a:lnTo>
                  <a:pt x="9640" y="473481"/>
                </a:lnTo>
                <a:lnTo>
                  <a:pt x="2441" y="518800"/>
                </a:lnTo>
                <a:lnTo>
                  <a:pt x="0" y="565152"/>
                </a:lnTo>
                <a:close/>
              </a:path>
            </a:pathLst>
          </a:custGeom>
          <a:solidFill>
            <a:srgbClr val="E46B0A"/>
          </a:solidFill>
        </p:spPr>
        <p:txBody>
          <a:bodyPr wrap="square" lIns="0" tIns="0" rIns="0" bIns="0" rtlCol="0">
            <a:noAutofit/>
          </a:bodyPr>
          <a:lstStyle/>
          <a:p>
            <a:endParaRPr/>
          </a:p>
        </p:txBody>
      </p:sp>
      <p:sp>
        <p:nvSpPr>
          <p:cNvPr id="47" name="object 47"/>
          <p:cNvSpPr/>
          <p:nvPr/>
        </p:nvSpPr>
        <p:spPr>
          <a:xfrm>
            <a:off x="7899409" y="3403602"/>
            <a:ext cx="1473206" cy="1130305"/>
          </a:xfrm>
          <a:custGeom>
            <a:avLst/>
            <a:gdLst/>
            <a:ahLst/>
            <a:cxnLst/>
            <a:rect l="l" t="t" r="r" b="b"/>
            <a:pathLst>
              <a:path w="1473206" h="1130305">
                <a:moveTo>
                  <a:pt x="0" y="565152"/>
                </a:moveTo>
                <a:lnTo>
                  <a:pt x="2441" y="518801"/>
                </a:lnTo>
                <a:lnTo>
                  <a:pt x="9640" y="473481"/>
                </a:lnTo>
                <a:lnTo>
                  <a:pt x="21407" y="429339"/>
                </a:lnTo>
                <a:lnTo>
                  <a:pt x="37552" y="386520"/>
                </a:lnTo>
                <a:lnTo>
                  <a:pt x="57885" y="345169"/>
                </a:lnTo>
                <a:lnTo>
                  <a:pt x="82218" y="305432"/>
                </a:lnTo>
                <a:lnTo>
                  <a:pt x="110360" y="267454"/>
                </a:lnTo>
                <a:lnTo>
                  <a:pt x="142121" y="231380"/>
                </a:lnTo>
                <a:lnTo>
                  <a:pt x="177313" y="197357"/>
                </a:lnTo>
                <a:lnTo>
                  <a:pt x="215746" y="165529"/>
                </a:lnTo>
                <a:lnTo>
                  <a:pt x="257229" y="136042"/>
                </a:lnTo>
                <a:lnTo>
                  <a:pt x="301574" y="109041"/>
                </a:lnTo>
                <a:lnTo>
                  <a:pt x="348592" y="84672"/>
                </a:lnTo>
                <a:lnTo>
                  <a:pt x="398091" y="63081"/>
                </a:lnTo>
                <a:lnTo>
                  <a:pt x="449884" y="44412"/>
                </a:lnTo>
                <a:lnTo>
                  <a:pt x="503779" y="28811"/>
                </a:lnTo>
                <a:lnTo>
                  <a:pt x="559588" y="16424"/>
                </a:lnTo>
                <a:lnTo>
                  <a:pt x="617122" y="7396"/>
                </a:lnTo>
                <a:lnTo>
                  <a:pt x="676190" y="1873"/>
                </a:lnTo>
                <a:lnTo>
                  <a:pt x="736603" y="0"/>
                </a:lnTo>
                <a:lnTo>
                  <a:pt x="797016" y="1873"/>
                </a:lnTo>
                <a:lnTo>
                  <a:pt x="856084" y="7396"/>
                </a:lnTo>
                <a:lnTo>
                  <a:pt x="913617" y="16424"/>
                </a:lnTo>
                <a:lnTo>
                  <a:pt x="969427" y="28811"/>
                </a:lnTo>
                <a:lnTo>
                  <a:pt x="1023322" y="44412"/>
                </a:lnTo>
                <a:lnTo>
                  <a:pt x="1075115" y="63081"/>
                </a:lnTo>
                <a:lnTo>
                  <a:pt x="1124614" y="84672"/>
                </a:lnTo>
                <a:lnTo>
                  <a:pt x="1171631" y="109041"/>
                </a:lnTo>
                <a:lnTo>
                  <a:pt x="1215977" y="136042"/>
                </a:lnTo>
                <a:lnTo>
                  <a:pt x="1257460" y="165529"/>
                </a:lnTo>
                <a:lnTo>
                  <a:pt x="1295893" y="197357"/>
                </a:lnTo>
                <a:lnTo>
                  <a:pt x="1331085" y="231380"/>
                </a:lnTo>
                <a:lnTo>
                  <a:pt x="1362846" y="267454"/>
                </a:lnTo>
                <a:lnTo>
                  <a:pt x="1390988" y="305432"/>
                </a:lnTo>
                <a:lnTo>
                  <a:pt x="1415320" y="345169"/>
                </a:lnTo>
                <a:lnTo>
                  <a:pt x="1435654" y="386520"/>
                </a:lnTo>
                <a:lnTo>
                  <a:pt x="1451799" y="429339"/>
                </a:lnTo>
                <a:lnTo>
                  <a:pt x="1463565" y="473481"/>
                </a:lnTo>
                <a:lnTo>
                  <a:pt x="1470764" y="518801"/>
                </a:lnTo>
                <a:lnTo>
                  <a:pt x="1473206" y="565152"/>
                </a:lnTo>
                <a:lnTo>
                  <a:pt x="1470764" y="611503"/>
                </a:lnTo>
                <a:lnTo>
                  <a:pt x="1463565" y="656823"/>
                </a:lnTo>
                <a:lnTo>
                  <a:pt x="1451799" y="700965"/>
                </a:lnTo>
                <a:lnTo>
                  <a:pt x="1435654" y="743784"/>
                </a:lnTo>
                <a:lnTo>
                  <a:pt x="1415320" y="785135"/>
                </a:lnTo>
                <a:lnTo>
                  <a:pt x="1390988" y="824872"/>
                </a:lnTo>
                <a:lnTo>
                  <a:pt x="1362846" y="862850"/>
                </a:lnTo>
                <a:lnTo>
                  <a:pt x="1331085" y="898924"/>
                </a:lnTo>
                <a:lnTo>
                  <a:pt x="1295893" y="932947"/>
                </a:lnTo>
                <a:lnTo>
                  <a:pt x="1257460" y="964775"/>
                </a:lnTo>
                <a:lnTo>
                  <a:pt x="1215977" y="994262"/>
                </a:lnTo>
                <a:lnTo>
                  <a:pt x="1171631" y="1021263"/>
                </a:lnTo>
                <a:lnTo>
                  <a:pt x="1124614" y="1045632"/>
                </a:lnTo>
                <a:lnTo>
                  <a:pt x="1075115" y="1067223"/>
                </a:lnTo>
                <a:lnTo>
                  <a:pt x="1023322" y="1085892"/>
                </a:lnTo>
                <a:lnTo>
                  <a:pt x="969427" y="1101493"/>
                </a:lnTo>
                <a:lnTo>
                  <a:pt x="913617" y="1113880"/>
                </a:lnTo>
                <a:lnTo>
                  <a:pt x="856084" y="1122908"/>
                </a:lnTo>
                <a:lnTo>
                  <a:pt x="797016" y="1128431"/>
                </a:lnTo>
                <a:lnTo>
                  <a:pt x="736603" y="1130305"/>
                </a:lnTo>
                <a:lnTo>
                  <a:pt x="676190" y="1128431"/>
                </a:lnTo>
                <a:lnTo>
                  <a:pt x="617122" y="1122908"/>
                </a:lnTo>
                <a:lnTo>
                  <a:pt x="559588" y="1113880"/>
                </a:lnTo>
                <a:lnTo>
                  <a:pt x="503779" y="1101493"/>
                </a:lnTo>
                <a:lnTo>
                  <a:pt x="449884" y="1085892"/>
                </a:lnTo>
                <a:lnTo>
                  <a:pt x="398091" y="1067223"/>
                </a:lnTo>
                <a:lnTo>
                  <a:pt x="348592" y="1045632"/>
                </a:lnTo>
                <a:lnTo>
                  <a:pt x="301574" y="1021263"/>
                </a:lnTo>
                <a:lnTo>
                  <a:pt x="257229" y="994262"/>
                </a:lnTo>
                <a:lnTo>
                  <a:pt x="215746" y="964775"/>
                </a:lnTo>
                <a:lnTo>
                  <a:pt x="177313" y="932947"/>
                </a:lnTo>
                <a:lnTo>
                  <a:pt x="142121" y="898924"/>
                </a:lnTo>
                <a:lnTo>
                  <a:pt x="110360" y="862850"/>
                </a:lnTo>
                <a:lnTo>
                  <a:pt x="82218" y="824872"/>
                </a:lnTo>
                <a:lnTo>
                  <a:pt x="57885" y="785135"/>
                </a:lnTo>
                <a:lnTo>
                  <a:pt x="37552" y="743784"/>
                </a:lnTo>
                <a:lnTo>
                  <a:pt x="21407" y="700965"/>
                </a:lnTo>
                <a:lnTo>
                  <a:pt x="9640" y="656823"/>
                </a:lnTo>
                <a:lnTo>
                  <a:pt x="2441" y="611503"/>
                </a:lnTo>
                <a:lnTo>
                  <a:pt x="0" y="565152"/>
                </a:lnTo>
                <a:close/>
              </a:path>
            </a:pathLst>
          </a:custGeom>
          <a:ln w="25400">
            <a:solidFill>
              <a:srgbClr val="375D89"/>
            </a:solidFill>
          </a:ln>
        </p:spPr>
        <p:txBody>
          <a:bodyPr wrap="square" lIns="0" tIns="0" rIns="0" bIns="0" rtlCol="0">
            <a:noAutofit/>
          </a:bodyPr>
          <a:lstStyle/>
          <a:p>
            <a:endParaRPr/>
          </a:p>
        </p:txBody>
      </p:sp>
      <p:sp>
        <p:nvSpPr>
          <p:cNvPr id="48" name="object 48"/>
          <p:cNvSpPr/>
          <p:nvPr/>
        </p:nvSpPr>
        <p:spPr>
          <a:xfrm>
            <a:off x="5613399" y="5359411"/>
            <a:ext cx="1511306" cy="1231905"/>
          </a:xfrm>
          <a:custGeom>
            <a:avLst/>
            <a:gdLst/>
            <a:ahLst/>
            <a:cxnLst/>
            <a:rect l="l" t="t" r="r" b="b"/>
            <a:pathLst>
              <a:path w="1511306" h="1231905">
                <a:moveTo>
                  <a:pt x="0" y="615952"/>
                </a:moveTo>
                <a:lnTo>
                  <a:pt x="2504" y="666470"/>
                </a:lnTo>
                <a:lnTo>
                  <a:pt x="9890" y="715863"/>
                </a:lnTo>
                <a:lnTo>
                  <a:pt x="21961" y="763973"/>
                </a:lnTo>
                <a:lnTo>
                  <a:pt x="38523" y="810641"/>
                </a:lnTo>
                <a:lnTo>
                  <a:pt x="59383" y="855709"/>
                </a:lnTo>
                <a:lnTo>
                  <a:pt x="84344" y="899018"/>
                </a:lnTo>
                <a:lnTo>
                  <a:pt x="113214" y="940410"/>
                </a:lnTo>
                <a:lnTo>
                  <a:pt x="145797" y="979726"/>
                </a:lnTo>
                <a:lnTo>
                  <a:pt x="181899" y="1016808"/>
                </a:lnTo>
                <a:lnTo>
                  <a:pt x="221325" y="1051497"/>
                </a:lnTo>
                <a:lnTo>
                  <a:pt x="263882" y="1083634"/>
                </a:lnTo>
                <a:lnTo>
                  <a:pt x="309374" y="1113062"/>
                </a:lnTo>
                <a:lnTo>
                  <a:pt x="357607" y="1139621"/>
                </a:lnTo>
                <a:lnTo>
                  <a:pt x="408387" y="1163154"/>
                </a:lnTo>
                <a:lnTo>
                  <a:pt x="461519" y="1183501"/>
                </a:lnTo>
                <a:lnTo>
                  <a:pt x="516808" y="1200503"/>
                </a:lnTo>
                <a:lnTo>
                  <a:pt x="574061" y="1214004"/>
                </a:lnTo>
                <a:lnTo>
                  <a:pt x="633082" y="1223843"/>
                </a:lnTo>
                <a:lnTo>
                  <a:pt x="693678" y="1229863"/>
                </a:lnTo>
                <a:lnTo>
                  <a:pt x="755653" y="1231905"/>
                </a:lnTo>
                <a:lnTo>
                  <a:pt x="817628" y="1229863"/>
                </a:lnTo>
                <a:lnTo>
                  <a:pt x="878224" y="1223843"/>
                </a:lnTo>
                <a:lnTo>
                  <a:pt x="937245" y="1214004"/>
                </a:lnTo>
                <a:lnTo>
                  <a:pt x="994498" y="1200503"/>
                </a:lnTo>
                <a:lnTo>
                  <a:pt x="1049788" y="1183501"/>
                </a:lnTo>
                <a:lnTo>
                  <a:pt x="1102920" y="1163154"/>
                </a:lnTo>
                <a:lnTo>
                  <a:pt x="1153699" y="1139621"/>
                </a:lnTo>
                <a:lnTo>
                  <a:pt x="1201932" y="1113062"/>
                </a:lnTo>
                <a:lnTo>
                  <a:pt x="1247424" y="1083634"/>
                </a:lnTo>
                <a:lnTo>
                  <a:pt x="1289981" y="1051497"/>
                </a:lnTo>
                <a:lnTo>
                  <a:pt x="1329407" y="1016808"/>
                </a:lnTo>
                <a:lnTo>
                  <a:pt x="1365509" y="979726"/>
                </a:lnTo>
                <a:lnTo>
                  <a:pt x="1398092" y="940410"/>
                </a:lnTo>
                <a:lnTo>
                  <a:pt x="1426962" y="899018"/>
                </a:lnTo>
                <a:lnTo>
                  <a:pt x="1451924" y="855709"/>
                </a:lnTo>
                <a:lnTo>
                  <a:pt x="1472783" y="810641"/>
                </a:lnTo>
                <a:lnTo>
                  <a:pt x="1489345" y="763973"/>
                </a:lnTo>
                <a:lnTo>
                  <a:pt x="1501416" y="715863"/>
                </a:lnTo>
                <a:lnTo>
                  <a:pt x="1508801" y="666470"/>
                </a:lnTo>
                <a:lnTo>
                  <a:pt x="1511306" y="615952"/>
                </a:lnTo>
                <a:lnTo>
                  <a:pt x="1508801" y="565435"/>
                </a:lnTo>
                <a:lnTo>
                  <a:pt x="1501416" y="516042"/>
                </a:lnTo>
                <a:lnTo>
                  <a:pt x="1489345" y="467932"/>
                </a:lnTo>
                <a:lnTo>
                  <a:pt x="1472783" y="421264"/>
                </a:lnTo>
                <a:lnTo>
                  <a:pt x="1451924" y="376196"/>
                </a:lnTo>
                <a:lnTo>
                  <a:pt x="1426962" y="332887"/>
                </a:lnTo>
                <a:lnTo>
                  <a:pt x="1398092" y="291495"/>
                </a:lnTo>
                <a:lnTo>
                  <a:pt x="1365509" y="252179"/>
                </a:lnTo>
                <a:lnTo>
                  <a:pt x="1329407" y="215097"/>
                </a:lnTo>
                <a:lnTo>
                  <a:pt x="1289981" y="180408"/>
                </a:lnTo>
                <a:lnTo>
                  <a:pt x="1247424" y="148270"/>
                </a:lnTo>
                <a:lnTo>
                  <a:pt x="1201932" y="118843"/>
                </a:lnTo>
                <a:lnTo>
                  <a:pt x="1153699" y="92283"/>
                </a:lnTo>
                <a:lnTo>
                  <a:pt x="1102920" y="68751"/>
                </a:lnTo>
                <a:lnTo>
                  <a:pt x="1049788" y="48404"/>
                </a:lnTo>
                <a:lnTo>
                  <a:pt x="994498" y="31401"/>
                </a:lnTo>
                <a:lnTo>
                  <a:pt x="937245" y="17901"/>
                </a:lnTo>
                <a:lnTo>
                  <a:pt x="878224" y="8061"/>
                </a:lnTo>
                <a:lnTo>
                  <a:pt x="817628" y="2041"/>
                </a:lnTo>
                <a:lnTo>
                  <a:pt x="755653" y="0"/>
                </a:lnTo>
                <a:lnTo>
                  <a:pt x="693678" y="2041"/>
                </a:lnTo>
                <a:lnTo>
                  <a:pt x="633082" y="8061"/>
                </a:lnTo>
                <a:lnTo>
                  <a:pt x="574061" y="17901"/>
                </a:lnTo>
                <a:lnTo>
                  <a:pt x="516808" y="31401"/>
                </a:lnTo>
                <a:lnTo>
                  <a:pt x="461519" y="48404"/>
                </a:lnTo>
                <a:lnTo>
                  <a:pt x="408387" y="68751"/>
                </a:lnTo>
                <a:lnTo>
                  <a:pt x="357607" y="92283"/>
                </a:lnTo>
                <a:lnTo>
                  <a:pt x="309374" y="118843"/>
                </a:lnTo>
                <a:lnTo>
                  <a:pt x="263882" y="148270"/>
                </a:lnTo>
                <a:lnTo>
                  <a:pt x="221325" y="180408"/>
                </a:lnTo>
                <a:lnTo>
                  <a:pt x="181899" y="215097"/>
                </a:lnTo>
                <a:lnTo>
                  <a:pt x="145797" y="252179"/>
                </a:lnTo>
                <a:lnTo>
                  <a:pt x="113214" y="291495"/>
                </a:lnTo>
                <a:lnTo>
                  <a:pt x="84344" y="332887"/>
                </a:lnTo>
                <a:lnTo>
                  <a:pt x="59383" y="376196"/>
                </a:lnTo>
                <a:lnTo>
                  <a:pt x="38523" y="421264"/>
                </a:lnTo>
                <a:lnTo>
                  <a:pt x="21961" y="467932"/>
                </a:lnTo>
                <a:lnTo>
                  <a:pt x="9890" y="516042"/>
                </a:lnTo>
                <a:lnTo>
                  <a:pt x="2504" y="565435"/>
                </a:lnTo>
                <a:lnTo>
                  <a:pt x="0" y="615952"/>
                </a:lnTo>
                <a:close/>
              </a:path>
            </a:pathLst>
          </a:custGeom>
          <a:solidFill>
            <a:srgbClr val="8DB3E2"/>
          </a:solidFill>
        </p:spPr>
        <p:txBody>
          <a:bodyPr wrap="square" lIns="0" tIns="0" rIns="0" bIns="0" rtlCol="0">
            <a:noAutofit/>
          </a:bodyPr>
          <a:lstStyle/>
          <a:p>
            <a:endParaRPr/>
          </a:p>
        </p:txBody>
      </p:sp>
      <p:sp>
        <p:nvSpPr>
          <p:cNvPr id="49" name="object 49"/>
          <p:cNvSpPr/>
          <p:nvPr/>
        </p:nvSpPr>
        <p:spPr>
          <a:xfrm>
            <a:off x="5613399" y="5359411"/>
            <a:ext cx="1511307" cy="1231906"/>
          </a:xfrm>
          <a:custGeom>
            <a:avLst/>
            <a:gdLst/>
            <a:ahLst/>
            <a:cxnLst/>
            <a:rect l="l" t="t" r="r" b="b"/>
            <a:pathLst>
              <a:path w="1511307" h="1231906">
                <a:moveTo>
                  <a:pt x="0" y="615953"/>
                </a:moveTo>
                <a:lnTo>
                  <a:pt x="2504" y="565435"/>
                </a:lnTo>
                <a:lnTo>
                  <a:pt x="9890" y="516042"/>
                </a:lnTo>
                <a:lnTo>
                  <a:pt x="21961" y="467932"/>
                </a:lnTo>
                <a:lnTo>
                  <a:pt x="38523" y="421264"/>
                </a:lnTo>
                <a:lnTo>
                  <a:pt x="59383" y="376196"/>
                </a:lnTo>
                <a:lnTo>
                  <a:pt x="84344" y="332887"/>
                </a:lnTo>
                <a:lnTo>
                  <a:pt x="113214" y="291495"/>
                </a:lnTo>
                <a:lnTo>
                  <a:pt x="145797" y="252179"/>
                </a:lnTo>
                <a:lnTo>
                  <a:pt x="181899" y="215097"/>
                </a:lnTo>
                <a:lnTo>
                  <a:pt x="221325" y="180408"/>
                </a:lnTo>
                <a:lnTo>
                  <a:pt x="263882" y="148270"/>
                </a:lnTo>
                <a:lnTo>
                  <a:pt x="309374" y="118843"/>
                </a:lnTo>
                <a:lnTo>
                  <a:pt x="357607" y="92283"/>
                </a:lnTo>
                <a:lnTo>
                  <a:pt x="408387" y="68751"/>
                </a:lnTo>
                <a:lnTo>
                  <a:pt x="461519" y="48404"/>
                </a:lnTo>
                <a:lnTo>
                  <a:pt x="516808" y="31401"/>
                </a:lnTo>
                <a:lnTo>
                  <a:pt x="574061" y="17901"/>
                </a:lnTo>
                <a:lnTo>
                  <a:pt x="633082" y="8061"/>
                </a:lnTo>
                <a:lnTo>
                  <a:pt x="693678" y="2041"/>
                </a:lnTo>
                <a:lnTo>
                  <a:pt x="755653" y="0"/>
                </a:lnTo>
                <a:lnTo>
                  <a:pt x="817629" y="2041"/>
                </a:lnTo>
                <a:lnTo>
                  <a:pt x="878224" y="8061"/>
                </a:lnTo>
                <a:lnTo>
                  <a:pt x="937246" y="17901"/>
                </a:lnTo>
                <a:lnTo>
                  <a:pt x="994498" y="31401"/>
                </a:lnTo>
                <a:lnTo>
                  <a:pt x="1049788" y="48404"/>
                </a:lnTo>
                <a:lnTo>
                  <a:pt x="1102920" y="68751"/>
                </a:lnTo>
                <a:lnTo>
                  <a:pt x="1153700" y="92283"/>
                </a:lnTo>
                <a:lnTo>
                  <a:pt x="1201933" y="118843"/>
                </a:lnTo>
                <a:lnTo>
                  <a:pt x="1247425" y="148270"/>
                </a:lnTo>
                <a:lnTo>
                  <a:pt x="1289981" y="180408"/>
                </a:lnTo>
                <a:lnTo>
                  <a:pt x="1329408" y="215097"/>
                </a:lnTo>
                <a:lnTo>
                  <a:pt x="1365510" y="252179"/>
                </a:lnTo>
                <a:lnTo>
                  <a:pt x="1398093" y="291495"/>
                </a:lnTo>
                <a:lnTo>
                  <a:pt x="1426963" y="332887"/>
                </a:lnTo>
                <a:lnTo>
                  <a:pt x="1451924" y="376196"/>
                </a:lnTo>
                <a:lnTo>
                  <a:pt x="1472783" y="421264"/>
                </a:lnTo>
                <a:lnTo>
                  <a:pt x="1489346" y="467932"/>
                </a:lnTo>
                <a:lnTo>
                  <a:pt x="1501417" y="516042"/>
                </a:lnTo>
                <a:lnTo>
                  <a:pt x="1508802" y="565435"/>
                </a:lnTo>
                <a:lnTo>
                  <a:pt x="1511307" y="615953"/>
                </a:lnTo>
                <a:lnTo>
                  <a:pt x="1508802" y="666470"/>
                </a:lnTo>
                <a:lnTo>
                  <a:pt x="1501417" y="715863"/>
                </a:lnTo>
                <a:lnTo>
                  <a:pt x="1489346" y="763973"/>
                </a:lnTo>
                <a:lnTo>
                  <a:pt x="1472783" y="810641"/>
                </a:lnTo>
                <a:lnTo>
                  <a:pt x="1451924" y="855709"/>
                </a:lnTo>
                <a:lnTo>
                  <a:pt x="1426963" y="899019"/>
                </a:lnTo>
                <a:lnTo>
                  <a:pt x="1398093" y="940410"/>
                </a:lnTo>
                <a:lnTo>
                  <a:pt x="1365510" y="979727"/>
                </a:lnTo>
                <a:lnTo>
                  <a:pt x="1329408" y="1016808"/>
                </a:lnTo>
                <a:lnTo>
                  <a:pt x="1289981" y="1051497"/>
                </a:lnTo>
                <a:lnTo>
                  <a:pt x="1247425" y="1083635"/>
                </a:lnTo>
                <a:lnTo>
                  <a:pt x="1201933" y="1113063"/>
                </a:lnTo>
                <a:lnTo>
                  <a:pt x="1153700" y="1139622"/>
                </a:lnTo>
                <a:lnTo>
                  <a:pt x="1102920" y="1163154"/>
                </a:lnTo>
                <a:lnTo>
                  <a:pt x="1049788" y="1183501"/>
                </a:lnTo>
                <a:lnTo>
                  <a:pt x="994498" y="1200504"/>
                </a:lnTo>
                <a:lnTo>
                  <a:pt x="937246" y="1214005"/>
                </a:lnTo>
                <a:lnTo>
                  <a:pt x="878224" y="1223844"/>
                </a:lnTo>
                <a:lnTo>
                  <a:pt x="817629" y="1229864"/>
                </a:lnTo>
                <a:lnTo>
                  <a:pt x="755653" y="1231906"/>
                </a:lnTo>
                <a:lnTo>
                  <a:pt x="693678" y="1229864"/>
                </a:lnTo>
                <a:lnTo>
                  <a:pt x="633082" y="1223844"/>
                </a:lnTo>
                <a:lnTo>
                  <a:pt x="574061" y="1214005"/>
                </a:lnTo>
                <a:lnTo>
                  <a:pt x="516808" y="1200504"/>
                </a:lnTo>
                <a:lnTo>
                  <a:pt x="461519" y="1183501"/>
                </a:lnTo>
                <a:lnTo>
                  <a:pt x="408387" y="1163154"/>
                </a:lnTo>
                <a:lnTo>
                  <a:pt x="357607" y="1139622"/>
                </a:lnTo>
                <a:lnTo>
                  <a:pt x="309374" y="1113063"/>
                </a:lnTo>
                <a:lnTo>
                  <a:pt x="263882" y="1083635"/>
                </a:lnTo>
                <a:lnTo>
                  <a:pt x="221325" y="1051497"/>
                </a:lnTo>
                <a:lnTo>
                  <a:pt x="181899" y="1016808"/>
                </a:lnTo>
                <a:lnTo>
                  <a:pt x="145797" y="979727"/>
                </a:lnTo>
                <a:lnTo>
                  <a:pt x="113214" y="940410"/>
                </a:lnTo>
                <a:lnTo>
                  <a:pt x="84344" y="899019"/>
                </a:lnTo>
                <a:lnTo>
                  <a:pt x="59383" y="855709"/>
                </a:lnTo>
                <a:lnTo>
                  <a:pt x="38523" y="810641"/>
                </a:lnTo>
                <a:lnTo>
                  <a:pt x="21961" y="763973"/>
                </a:lnTo>
                <a:lnTo>
                  <a:pt x="9890" y="715863"/>
                </a:lnTo>
                <a:lnTo>
                  <a:pt x="2504" y="666470"/>
                </a:lnTo>
                <a:lnTo>
                  <a:pt x="0" y="615953"/>
                </a:lnTo>
                <a:close/>
              </a:path>
            </a:pathLst>
          </a:custGeom>
          <a:ln w="25400">
            <a:solidFill>
              <a:srgbClr val="375D89"/>
            </a:solidFill>
          </a:ln>
        </p:spPr>
        <p:txBody>
          <a:bodyPr wrap="square" lIns="0" tIns="0" rIns="0" bIns="0" rtlCol="0">
            <a:noAutofit/>
          </a:bodyPr>
          <a:lstStyle/>
          <a:p>
            <a:endParaRPr/>
          </a:p>
        </p:txBody>
      </p:sp>
      <p:sp>
        <p:nvSpPr>
          <p:cNvPr id="50" name="object 50"/>
          <p:cNvSpPr/>
          <p:nvPr/>
        </p:nvSpPr>
        <p:spPr>
          <a:xfrm>
            <a:off x="8089911" y="1549392"/>
            <a:ext cx="0" cy="406402"/>
          </a:xfrm>
          <a:custGeom>
            <a:avLst/>
            <a:gdLst/>
            <a:ahLst/>
            <a:cxnLst/>
            <a:rect l="l" t="t" r="r" b="b"/>
            <a:pathLst>
              <a:path h="406402">
                <a:moveTo>
                  <a:pt x="0" y="406402"/>
                </a:moveTo>
                <a:lnTo>
                  <a:pt x="0" y="0"/>
                </a:lnTo>
                <a:lnTo>
                  <a:pt x="0" y="406402"/>
                </a:lnTo>
                <a:close/>
              </a:path>
            </a:pathLst>
          </a:custGeom>
          <a:solidFill>
            <a:srgbClr val="FEFE00"/>
          </a:solidFill>
        </p:spPr>
        <p:txBody>
          <a:bodyPr wrap="square" lIns="0" tIns="0" rIns="0" bIns="0" rtlCol="0">
            <a:noAutofit/>
          </a:bodyPr>
          <a:lstStyle/>
          <a:p>
            <a:endParaRPr/>
          </a:p>
        </p:txBody>
      </p:sp>
      <p:sp>
        <p:nvSpPr>
          <p:cNvPr id="51" name="object 51"/>
          <p:cNvSpPr/>
          <p:nvPr/>
        </p:nvSpPr>
        <p:spPr>
          <a:xfrm>
            <a:off x="8089911" y="1549392"/>
            <a:ext cx="1003305" cy="406402"/>
          </a:xfrm>
          <a:custGeom>
            <a:avLst/>
            <a:gdLst/>
            <a:ahLst/>
            <a:cxnLst/>
            <a:rect l="l" t="t" r="r" b="b"/>
            <a:pathLst>
              <a:path w="1003305" h="406402">
                <a:moveTo>
                  <a:pt x="0" y="0"/>
                </a:moveTo>
                <a:lnTo>
                  <a:pt x="0" y="406402"/>
                </a:lnTo>
                <a:lnTo>
                  <a:pt x="1003305" y="406402"/>
                </a:lnTo>
                <a:lnTo>
                  <a:pt x="1003305" y="0"/>
                </a:lnTo>
                <a:lnTo>
                  <a:pt x="0" y="0"/>
                </a:lnTo>
                <a:close/>
              </a:path>
            </a:pathLst>
          </a:custGeom>
          <a:solidFill>
            <a:srgbClr val="378255"/>
          </a:solidFill>
        </p:spPr>
        <p:txBody>
          <a:bodyPr wrap="square" lIns="0" tIns="0" rIns="0" bIns="0" rtlCol="0">
            <a:noAutofit/>
          </a:bodyPr>
          <a:lstStyle/>
          <a:p>
            <a:endParaRPr/>
          </a:p>
        </p:txBody>
      </p:sp>
      <p:sp>
        <p:nvSpPr>
          <p:cNvPr id="52" name="object 52"/>
          <p:cNvSpPr/>
          <p:nvPr/>
        </p:nvSpPr>
        <p:spPr>
          <a:xfrm>
            <a:off x="5613399" y="3403601"/>
            <a:ext cx="1511307" cy="1130305"/>
          </a:xfrm>
          <a:custGeom>
            <a:avLst/>
            <a:gdLst/>
            <a:ahLst/>
            <a:cxnLst/>
            <a:rect l="l" t="t" r="r" b="b"/>
            <a:pathLst>
              <a:path w="1511307" h="1130305">
                <a:moveTo>
                  <a:pt x="0" y="565152"/>
                </a:moveTo>
                <a:lnTo>
                  <a:pt x="2504" y="611504"/>
                </a:lnTo>
                <a:lnTo>
                  <a:pt x="9890" y="656823"/>
                </a:lnTo>
                <a:lnTo>
                  <a:pt x="21961" y="700965"/>
                </a:lnTo>
                <a:lnTo>
                  <a:pt x="38523" y="743785"/>
                </a:lnTo>
                <a:lnTo>
                  <a:pt x="59383" y="785136"/>
                </a:lnTo>
                <a:lnTo>
                  <a:pt x="84344" y="824873"/>
                </a:lnTo>
                <a:lnTo>
                  <a:pt x="113214" y="862851"/>
                </a:lnTo>
                <a:lnTo>
                  <a:pt x="145797" y="898924"/>
                </a:lnTo>
                <a:lnTo>
                  <a:pt x="181899" y="932948"/>
                </a:lnTo>
                <a:lnTo>
                  <a:pt x="221326" y="964776"/>
                </a:lnTo>
                <a:lnTo>
                  <a:pt x="263882" y="994263"/>
                </a:lnTo>
                <a:lnTo>
                  <a:pt x="309374" y="1021264"/>
                </a:lnTo>
                <a:lnTo>
                  <a:pt x="357607" y="1045632"/>
                </a:lnTo>
                <a:lnTo>
                  <a:pt x="408387" y="1067224"/>
                </a:lnTo>
                <a:lnTo>
                  <a:pt x="461519" y="1085893"/>
                </a:lnTo>
                <a:lnTo>
                  <a:pt x="516808" y="1101493"/>
                </a:lnTo>
                <a:lnTo>
                  <a:pt x="574061" y="1113880"/>
                </a:lnTo>
                <a:lnTo>
                  <a:pt x="633082" y="1122908"/>
                </a:lnTo>
                <a:lnTo>
                  <a:pt x="693678" y="1128432"/>
                </a:lnTo>
                <a:lnTo>
                  <a:pt x="755653" y="1130305"/>
                </a:lnTo>
                <a:lnTo>
                  <a:pt x="817629" y="1128432"/>
                </a:lnTo>
                <a:lnTo>
                  <a:pt x="878224" y="1122908"/>
                </a:lnTo>
                <a:lnTo>
                  <a:pt x="937246" y="1113880"/>
                </a:lnTo>
                <a:lnTo>
                  <a:pt x="994499" y="1101493"/>
                </a:lnTo>
                <a:lnTo>
                  <a:pt x="1049788" y="1085893"/>
                </a:lnTo>
                <a:lnTo>
                  <a:pt x="1102920" y="1067224"/>
                </a:lnTo>
                <a:lnTo>
                  <a:pt x="1153700" y="1045632"/>
                </a:lnTo>
                <a:lnTo>
                  <a:pt x="1201933" y="1021264"/>
                </a:lnTo>
                <a:lnTo>
                  <a:pt x="1247425" y="994263"/>
                </a:lnTo>
                <a:lnTo>
                  <a:pt x="1289982" y="964776"/>
                </a:lnTo>
                <a:lnTo>
                  <a:pt x="1329408" y="932948"/>
                </a:lnTo>
                <a:lnTo>
                  <a:pt x="1365510" y="898924"/>
                </a:lnTo>
                <a:lnTo>
                  <a:pt x="1398093" y="862851"/>
                </a:lnTo>
                <a:lnTo>
                  <a:pt x="1426963" y="824873"/>
                </a:lnTo>
                <a:lnTo>
                  <a:pt x="1451924" y="785136"/>
                </a:lnTo>
                <a:lnTo>
                  <a:pt x="1472784" y="743785"/>
                </a:lnTo>
                <a:lnTo>
                  <a:pt x="1489346" y="700965"/>
                </a:lnTo>
                <a:lnTo>
                  <a:pt x="1501417" y="656823"/>
                </a:lnTo>
                <a:lnTo>
                  <a:pt x="1508802" y="611504"/>
                </a:lnTo>
                <a:lnTo>
                  <a:pt x="1511307" y="565152"/>
                </a:lnTo>
                <a:lnTo>
                  <a:pt x="1508802" y="518801"/>
                </a:lnTo>
                <a:lnTo>
                  <a:pt x="1501417" y="473482"/>
                </a:lnTo>
                <a:lnTo>
                  <a:pt x="1489346" y="429339"/>
                </a:lnTo>
                <a:lnTo>
                  <a:pt x="1472784" y="386520"/>
                </a:lnTo>
                <a:lnTo>
                  <a:pt x="1451924" y="345169"/>
                </a:lnTo>
                <a:lnTo>
                  <a:pt x="1426963" y="305432"/>
                </a:lnTo>
                <a:lnTo>
                  <a:pt x="1398093" y="267454"/>
                </a:lnTo>
                <a:lnTo>
                  <a:pt x="1365510" y="231380"/>
                </a:lnTo>
                <a:lnTo>
                  <a:pt x="1329408" y="197357"/>
                </a:lnTo>
                <a:lnTo>
                  <a:pt x="1289982" y="165529"/>
                </a:lnTo>
                <a:lnTo>
                  <a:pt x="1247425" y="136042"/>
                </a:lnTo>
                <a:lnTo>
                  <a:pt x="1201933" y="109041"/>
                </a:lnTo>
                <a:lnTo>
                  <a:pt x="1153700" y="84672"/>
                </a:lnTo>
                <a:lnTo>
                  <a:pt x="1102920" y="63081"/>
                </a:lnTo>
                <a:lnTo>
                  <a:pt x="1049788" y="44412"/>
                </a:lnTo>
                <a:lnTo>
                  <a:pt x="994499" y="28811"/>
                </a:lnTo>
                <a:lnTo>
                  <a:pt x="937246" y="16424"/>
                </a:lnTo>
                <a:lnTo>
                  <a:pt x="878224" y="7396"/>
                </a:lnTo>
                <a:lnTo>
                  <a:pt x="817629" y="1873"/>
                </a:lnTo>
                <a:lnTo>
                  <a:pt x="755653" y="0"/>
                </a:lnTo>
                <a:lnTo>
                  <a:pt x="693678" y="1873"/>
                </a:lnTo>
                <a:lnTo>
                  <a:pt x="633082" y="7396"/>
                </a:lnTo>
                <a:lnTo>
                  <a:pt x="574061" y="16424"/>
                </a:lnTo>
                <a:lnTo>
                  <a:pt x="516808" y="28811"/>
                </a:lnTo>
                <a:lnTo>
                  <a:pt x="461519" y="44412"/>
                </a:lnTo>
                <a:lnTo>
                  <a:pt x="408387" y="63081"/>
                </a:lnTo>
                <a:lnTo>
                  <a:pt x="357607" y="84672"/>
                </a:lnTo>
                <a:lnTo>
                  <a:pt x="309374" y="109041"/>
                </a:lnTo>
                <a:lnTo>
                  <a:pt x="263882" y="136042"/>
                </a:lnTo>
                <a:lnTo>
                  <a:pt x="221326" y="165529"/>
                </a:lnTo>
                <a:lnTo>
                  <a:pt x="181899" y="197357"/>
                </a:lnTo>
                <a:lnTo>
                  <a:pt x="145797" y="231380"/>
                </a:lnTo>
                <a:lnTo>
                  <a:pt x="113214" y="267454"/>
                </a:lnTo>
                <a:lnTo>
                  <a:pt x="84344" y="305432"/>
                </a:lnTo>
                <a:lnTo>
                  <a:pt x="59383" y="345169"/>
                </a:lnTo>
                <a:lnTo>
                  <a:pt x="38523" y="386520"/>
                </a:lnTo>
                <a:lnTo>
                  <a:pt x="21961" y="429339"/>
                </a:lnTo>
                <a:lnTo>
                  <a:pt x="9890" y="473482"/>
                </a:lnTo>
                <a:lnTo>
                  <a:pt x="2504" y="518801"/>
                </a:lnTo>
                <a:lnTo>
                  <a:pt x="0" y="565152"/>
                </a:lnTo>
                <a:close/>
              </a:path>
            </a:pathLst>
          </a:custGeom>
          <a:solidFill>
            <a:srgbClr val="8DB3E2"/>
          </a:solidFill>
        </p:spPr>
        <p:txBody>
          <a:bodyPr wrap="square" lIns="0" tIns="0" rIns="0" bIns="0" rtlCol="0">
            <a:noAutofit/>
          </a:bodyPr>
          <a:lstStyle/>
          <a:p>
            <a:endParaRPr/>
          </a:p>
        </p:txBody>
      </p:sp>
      <p:sp>
        <p:nvSpPr>
          <p:cNvPr id="53" name="object 53"/>
          <p:cNvSpPr/>
          <p:nvPr/>
        </p:nvSpPr>
        <p:spPr>
          <a:xfrm>
            <a:off x="5613399" y="3403601"/>
            <a:ext cx="1511308" cy="1130306"/>
          </a:xfrm>
          <a:custGeom>
            <a:avLst/>
            <a:gdLst/>
            <a:ahLst/>
            <a:cxnLst/>
            <a:rect l="l" t="t" r="r" b="b"/>
            <a:pathLst>
              <a:path w="1511308" h="1130306">
                <a:moveTo>
                  <a:pt x="0" y="565153"/>
                </a:moveTo>
                <a:lnTo>
                  <a:pt x="2504" y="518801"/>
                </a:lnTo>
                <a:lnTo>
                  <a:pt x="9890" y="473482"/>
                </a:lnTo>
                <a:lnTo>
                  <a:pt x="21961" y="429340"/>
                </a:lnTo>
                <a:lnTo>
                  <a:pt x="38523" y="386521"/>
                </a:lnTo>
                <a:lnTo>
                  <a:pt x="59383" y="345170"/>
                </a:lnTo>
                <a:lnTo>
                  <a:pt x="84344" y="305432"/>
                </a:lnTo>
                <a:lnTo>
                  <a:pt x="113214" y="267454"/>
                </a:lnTo>
                <a:lnTo>
                  <a:pt x="145797" y="231381"/>
                </a:lnTo>
                <a:lnTo>
                  <a:pt x="181899" y="197357"/>
                </a:lnTo>
                <a:lnTo>
                  <a:pt x="221326" y="165529"/>
                </a:lnTo>
                <a:lnTo>
                  <a:pt x="263882" y="136042"/>
                </a:lnTo>
                <a:lnTo>
                  <a:pt x="309374" y="109041"/>
                </a:lnTo>
                <a:lnTo>
                  <a:pt x="357607" y="84672"/>
                </a:lnTo>
                <a:lnTo>
                  <a:pt x="408387" y="63081"/>
                </a:lnTo>
                <a:lnTo>
                  <a:pt x="461519" y="44412"/>
                </a:lnTo>
                <a:lnTo>
                  <a:pt x="516809" y="28811"/>
                </a:lnTo>
                <a:lnTo>
                  <a:pt x="574061" y="16424"/>
                </a:lnTo>
                <a:lnTo>
                  <a:pt x="633083" y="7396"/>
                </a:lnTo>
                <a:lnTo>
                  <a:pt x="693678" y="1873"/>
                </a:lnTo>
                <a:lnTo>
                  <a:pt x="755654" y="0"/>
                </a:lnTo>
                <a:lnTo>
                  <a:pt x="817629" y="1873"/>
                </a:lnTo>
                <a:lnTo>
                  <a:pt x="878225" y="7396"/>
                </a:lnTo>
                <a:lnTo>
                  <a:pt x="937246" y="16424"/>
                </a:lnTo>
                <a:lnTo>
                  <a:pt x="994499" y="28811"/>
                </a:lnTo>
                <a:lnTo>
                  <a:pt x="1049788" y="44412"/>
                </a:lnTo>
                <a:lnTo>
                  <a:pt x="1102920" y="63081"/>
                </a:lnTo>
                <a:lnTo>
                  <a:pt x="1153700" y="84672"/>
                </a:lnTo>
                <a:lnTo>
                  <a:pt x="1201933" y="109041"/>
                </a:lnTo>
                <a:lnTo>
                  <a:pt x="1247425" y="136042"/>
                </a:lnTo>
                <a:lnTo>
                  <a:pt x="1289982" y="165529"/>
                </a:lnTo>
                <a:lnTo>
                  <a:pt x="1329409" y="197357"/>
                </a:lnTo>
                <a:lnTo>
                  <a:pt x="1365511" y="231381"/>
                </a:lnTo>
                <a:lnTo>
                  <a:pt x="1398094" y="267454"/>
                </a:lnTo>
                <a:lnTo>
                  <a:pt x="1426963" y="305432"/>
                </a:lnTo>
                <a:lnTo>
                  <a:pt x="1451925" y="345170"/>
                </a:lnTo>
                <a:lnTo>
                  <a:pt x="1472784" y="386521"/>
                </a:lnTo>
                <a:lnTo>
                  <a:pt x="1489347" y="429340"/>
                </a:lnTo>
                <a:lnTo>
                  <a:pt x="1501418" y="473482"/>
                </a:lnTo>
                <a:lnTo>
                  <a:pt x="1508803" y="518801"/>
                </a:lnTo>
                <a:lnTo>
                  <a:pt x="1511308" y="565153"/>
                </a:lnTo>
                <a:lnTo>
                  <a:pt x="1508803" y="611504"/>
                </a:lnTo>
                <a:lnTo>
                  <a:pt x="1501418" y="656823"/>
                </a:lnTo>
                <a:lnTo>
                  <a:pt x="1489347" y="700966"/>
                </a:lnTo>
                <a:lnTo>
                  <a:pt x="1472784" y="743785"/>
                </a:lnTo>
                <a:lnTo>
                  <a:pt x="1451925" y="785136"/>
                </a:lnTo>
                <a:lnTo>
                  <a:pt x="1426963" y="824873"/>
                </a:lnTo>
                <a:lnTo>
                  <a:pt x="1398094" y="862851"/>
                </a:lnTo>
                <a:lnTo>
                  <a:pt x="1365511" y="898925"/>
                </a:lnTo>
                <a:lnTo>
                  <a:pt x="1329409" y="932948"/>
                </a:lnTo>
                <a:lnTo>
                  <a:pt x="1289982" y="964776"/>
                </a:lnTo>
                <a:lnTo>
                  <a:pt x="1247425" y="994263"/>
                </a:lnTo>
                <a:lnTo>
                  <a:pt x="1201933" y="1021264"/>
                </a:lnTo>
                <a:lnTo>
                  <a:pt x="1153700" y="1045633"/>
                </a:lnTo>
                <a:lnTo>
                  <a:pt x="1102920" y="1067224"/>
                </a:lnTo>
                <a:lnTo>
                  <a:pt x="1049788" y="1085893"/>
                </a:lnTo>
                <a:lnTo>
                  <a:pt x="994499" y="1101494"/>
                </a:lnTo>
                <a:lnTo>
                  <a:pt x="937246" y="1113881"/>
                </a:lnTo>
                <a:lnTo>
                  <a:pt x="878225" y="1122909"/>
                </a:lnTo>
                <a:lnTo>
                  <a:pt x="817629" y="1128432"/>
                </a:lnTo>
                <a:lnTo>
                  <a:pt x="755654" y="1130306"/>
                </a:lnTo>
                <a:lnTo>
                  <a:pt x="693678" y="1128432"/>
                </a:lnTo>
                <a:lnTo>
                  <a:pt x="633083" y="1122909"/>
                </a:lnTo>
                <a:lnTo>
                  <a:pt x="574061" y="1113881"/>
                </a:lnTo>
                <a:lnTo>
                  <a:pt x="516809" y="1101494"/>
                </a:lnTo>
                <a:lnTo>
                  <a:pt x="461519" y="1085893"/>
                </a:lnTo>
                <a:lnTo>
                  <a:pt x="408387" y="1067224"/>
                </a:lnTo>
                <a:lnTo>
                  <a:pt x="357607" y="1045633"/>
                </a:lnTo>
                <a:lnTo>
                  <a:pt x="309374" y="1021264"/>
                </a:lnTo>
                <a:lnTo>
                  <a:pt x="263882" y="994263"/>
                </a:lnTo>
                <a:lnTo>
                  <a:pt x="221326" y="964776"/>
                </a:lnTo>
                <a:lnTo>
                  <a:pt x="181899" y="932948"/>
                </a:lnTo>
                <a:lnTo>
                  <a:pt x="145797" y="898925"/>
                </a:lnTo>
                <a:lnTo>
                  <a:pt x="113214" y="862851"/>
                </a:lnTo>
                <a:lnTo>
                  <a:pt x="84344" y="824873"/>
                </a:lnTo>
                <a:lnTo>
                  <a:pt x="59383" y="785136"/>
                </a:lnTo>
                <a:lnTo>
                  <a:pt x="38523" y="743785"/>
                </a:lnTo>
                <a:lnTo>
                  <a:pt x="21961" y="700966"/>
                </a:lnTo>
                <a:lnTo>
                  <a:pt x="9890" y="656823"/>
                </a:lnTo>
                <a:lnTo>
                  <a:pt x="2504" y="611504"/>
                </a:lnTo>
                <a:lnTo>
                  <a:pt x="0" y="565153"/>
                </a:lnTo>
                <a:close/>
              </a:path>
            </a:pathLst>
          </a:custGeom>
          <a:ln w="25400">
            <a:solidFill>
              <a:srgbClr val="375D89"/>
            </a:solidFill>
          </a:ln>
        </p:spPr>
        <p:txBody>
          <a:bodyPr wrap="square" lIns="0" tIns="0" rIns="0" bIns="0" rtlCol="0">
            <a:noAutofit/>
          </a:bodyPr>
          <a:lstStyle/>
          <a:p>
            <a:endParaRPr/>
          </a:p>
        </p:txBody>
      </p:sp>
      <p:sp>
        <p:nvSpPr>
          <p:cNvPr id="54" name="object 54"/>
          <p:cNvSpPr/>
          <p:nvPr/>
        </p:nvSpPr>
        <p:spPr>
          <a:xfrm>
            <a:off x="2946384" y="4533908"/>
            <a:ext cx="2209812" cy="825504"/>
          </a:xfrm>
          <a:custGeom>
            <a:avLst/>
            <a:gdLst/>
            <a:ahLst/>
            <a:cxnLst/>
            <a:rect l="l" t="t" r="r" b="b"/>
            <a:pathLst>
              <a:path w="2209812" h="825504">
                <a:moveTo>
                  <a:pt x="0" y="412752"/>
                </a:moveTo>
                <a:lnTo>
                  <a:pt x="3662" y="446604"/>
                </a:lnTo>
                <a:lnTo>
                  <a:pt x="14461" y="479702"/>
                </a:lnTo>
                <a:lnTo>
                  <a:pt x="56328" y="543213"/>
                </a:lnTo>
                <a:lnTo>
                  <a:pt x="86828" y="573413"/>
                </a:lnTo>
                <a:lnTo>
                  <a:pt x="123327" y="602435"/>
                </a:lnTo>
                <a:lnTo>
                  <a:pt x="165540" y="630172"/>
                </a:lnTo>
                <a:lnTo>
                  <a:pt x="213182" y="656518"/>
                </a:lnTo>
                <a:lnTo>
                  <a:pt x="265970" y="681366"/>
                </a:lnTo>
                <a:lnTo>
                  <a:pt x="323619" y="704612"/>
                </a:lnTo>
                <a:lnTo>
                  <a:pt x="385844" y="726147"/>
                </a:lnTo>
                <a:lnTo>
                  <a:pt x="452362" y="745867"/>
                </a:lnTo>
                <a:lnTo>
                  <a:pt x="522888" y="763664"/>
                </a:lnTo>
                <a:lnTo>
                  <a:pt x="597138" y="779433"/>
                </a:lnTo>
                <a:lnTo>
                  <a:pt x="674826" y="793068"/>
                </a:lnTo>
                <a:lnTo>
                  <a:pt x="755670" y="804462"/>
                </a:lnTo>
                <a:lnTo>
                  <a:pt x="839384" y="813508"/>
                </a:lnTo>
                <a:lnTo>
                  <a:pt x="925684" y="820102"/>
                </a:lnTo>
                <a:lnTo>
                  <a:pt x="1014286" y="824136"/>
                </a:lnTo>
                <a:lnTo>
                  <a:pt x="1104906" y="825504"/>
                </a:lnTo>
                <a:lnTo>
                  <a:pt x="1195525" y="824136"/>
                </a:lnTo>
                <a:lnTo>
                  <a:pt x="1284127" y="820102"/>
                </a:lnTo>
                <a:lnTo>
                  <a:pt x="1370428" y="813508"/>
                </a:lnTo>
                <a:lnTo>
                  <a:pt x="1454142" y="804462"/>
                </a:lnTo>
                <a:lnTo>
                  <a:pt x="1534985" y="793068"/>
                </a:lnTo>
                <a:lnTo>
                  <a:pt x="1612674" y="779433"/>
                </a:lnTo>
                <a:lnTo>
                  <a:pt x="1686923" y="763664"/>
                </a:lnTo>
                <a:lnTo>
                  <a:pt x="1757449" y="745867"/>
                </a:lnTo>
                <a:lnTo>
                  <a:pt x="1823967" y="726147"/>
                </a:lnTo>
                <a:lnTo>
                  <a:pt x="1886192" y="704612"/>
                </a:lnTo>
                <a:lnTo>
                  <a:pt x="1943841" y="681366"/>
                </a:lnTo>
                <a:lnTo>
                  <a:pt x="1996629" y="656518"/>
                </a:lnTo>
                <a:lnTo>
                  <a:pt x="2044272" y="630172"/>
                </a:lnTo>
                <a:lnTo>
                  <a:pt x="2086484" y="602435"/>
                </a:lnTo>
                <a:lnTo>
                  <a:pt x="2122983" y="573413"/>
                </a:lnTo>
                <a:lnTo>
                  <a:pt x="2153483" y="543213"/>
                </a:lnTo>
                <a:lnTo>
                  <a:pt x="2177700" y="511941"/>
                </a:lnTo>
                <a:lnTo>
                  <a:pt x="2206149" y="446604"/>
                </a:lnTo>
                <a:lnTo>
                  <a:pt x="2209812" y="412752"/>
                </a:lnTo>
                <a:lnTo>
                  <a:pt x="2206149" y="378900"/>
                </a:lnTo>
                <a:lnTo>
                  <a:pt x="2177700" y="313563"/>
                </a:lnTo>
                <a:lnTo>
                  <a:pt x="2153483" y="282290"/>
                </a:lnTo>
                <a:lnTo>
                  <a:pt x="2122983" y="252090"/>
                </a:lnTo>
                <a:lnTo>
                  <a:pt x="2086484" y="223069"/>
                </a:lnTo>
                <a:lnTo>
                  <a:pt x="2044272" y="195332"/>
                </a:lnTo>
                <a:lnTo>
                  <a:pt x="1996629" y="168986"/>
                </a:lnTo>
                <a:lnTo>
                  <a:pt x="1943841" y="144137"/>
                </a:lnTo>
                <a:lnTo>
                  <a:pt x="1886192" y="120892"/>
                </a:lnTo>
                <a:lnTo>
                  <a:pt x="1823967" y="99357"/>
                </a:lnTo>
                <a:lnTo>
                  <a:pt x="1757449" y="79637"/>
                </a:lnTo>
                <a:lnTo>
                  <a:pt x="1686923" y="61839"/>
                </a:lnTo>
                <a:lnTo>
                  <a:pt x="1612674" y="46070"/>
                </a:lnTo>
                <a:lnTo>
                  <a:pt x="1534985" y="32436"/>
                </a:lnTo>
                <a:lnTo>
                  <a:pt x="1454142" y="21042"/>
                </a:lnTo>
                <a:lnTo>
                  <a:pt x="1370428" y="11995"/>
                </a:lnTo>
                <a:lnTo>
                  <a:pt x="1284127" y="5402"/>
                </a:lnTo>
                <a:lnTo>
                  <a:pt x="1195525" y="1368"/>
                </a:lnTo>
                <a:lnTo>
                  <a:pt x="1104906" y="0"/>
                </a:lnTo>
                <a:lnTo>
                  <a:pt x="1014286" y="1368"/>
                </a:lnTo>
                <a:lnTo>
                  <a:pt x="925684" y="5402"/>
                </a:lnTo>
                <a:lnTo>
                  <a:pt x="839384" y="11995"/>
                </a:lnTo>
                <a:lnTo>
                  <a:pt x="755670" y="21042"/>
                </a:lnTo>
                <a:lnTo>
                  <a:pt x="674826" y="32436"/>
                </a:lnTo>
                <a:lnTo>
                  <a:pt x="597138" y="46070"/>
                </a:lnTo>
                <a:lnTo>
                  <a:pt x="522888" y="61839"/>
                </a:lnTo>
                <a:lnTo>
                  <a:pt x="452362" y="79637"/>
                </a:lnTo>
                <a:lnTo>
                  <a:pt x="385844" y="99357"/>
                </a:lnTo>
                <a:lnTo>
                  <a:pt x="323619" y="120892"/>
                </a:lnTo>
                <a:lnTo>
                  <a:pt x="265970" y="144137"/>
                </a:lnTo>
                <a:lnTo>
                  <a:pt x="213182" y="168986"/>
                </a:lnTo>
                <a:lnTo>
                  <a:pt x="165540" y="195332"/>
                </a:lnTo>
                <a:lnTo>
                  <a:pt x="123327" y="223069"/>
                </a:lnTo>
                <a:lnTo>
                  <a:pt x="86828" y="252090"/>
                </a:lnTo>
                <a:lnTo>
                  <a:pt x="56328" y="282290"/>
                </a:lnTo>
                <a:lnTo>
                  <a:pt x="32111" y="313563"/>
                </a:lnTo>
                <a:lnTo>
                  <a:pt x="3662" y="378900"/>
                </a:lnTo>
                <a:lnTo>
                  <a:pt x="0" y="412752"/>
                </a:lnTo>
                <a:close/>
              </a:path>
            </a:pathLst>
          </a:custGeom>
          <a:solidFill>
            <a:srgbClr val="76923B"/>
          </a:solidFill>
        </p:spPr>
        <p:txBody>
          <a:bodyPr wrap="square" lIns="0" tIns="0" rIns="0" bIns="0" rtlCol="0">
            <a:noAutofit/>
          </a:bodyPr>
          <a:lstStyle/>
          <a:p>
            <a:endParaRPr/>
          </a:p>
        </p:txBody>
      </p:sp>
      <p:sp>
        <p:nvSpPr>
          <p:cNvPr id="55" name="object 55"/>
          <p:cNvSpPr/>
          <p:nvPr/>
        </p:nvSpPr>
        <p:spPr>
          <a:xfrm>
            <a:off x="2946384" y="4533908"/>
            <a:ext cx="2209813" cy="825505"/>
          </a:xfrm>
          <a:custGeom>
            <a:avLst/>
            <a:gdLst/>
            <a:ahLst/>
            <a:cxnLst/>
            <a:rect l="l" t="t" r="r" b="b"/>
            <a:pathLst>
              <a:path w="2209813" h="825505">
                <a:moveTo>
                  <a:pt x="0" y="412752"/>
                </a:moveTo>
                <a:lnTo>
                  <a:pt x="14461" y="345801"/>
                </a:lnTo>
                <a:lnTo>
                  <a:pt x="56328" y="282290"/>
                </a:lnTo>
                <a:lnTo>
                  <a:pt x="86829" y="252090"/>
                </a:lnTo>
                <a:lnTo>
                  <a:pt x="123327" y="223068"/>
                </a:lnTo>
                <a:lnTo>
                  <a:pt x="165540" y="195332"/>
                </a:lnTo>
                <a:lnTo>
                  <a:pt x="213182" y="168986"/>
                </a:lnTo>
                <a:lnTo>
                  <a:pt x="265970" y="144137"/>
                </a:lnTo>
                <a:lnTo>
                  <a:pt x="323619" y="120892"/>
                </a:lnTo>
                <a:lnTo>
                  <a:pt x="385845" y="99356"/>
                </a:lnTo>
                <a:lnTo>
                  <a:pt x="452363" y="79637"/>
                </a:lnTo>
                <a:lnTo>
                  <a:pt x="522889" y="61839"/>
                </a:lnTo>
                <a:lnTo>
                  <a:pt x="597138" y="46070"/>
                </a:lnTo>
                <a:lnTo>
                  <a:pt x="674827" y="32436"/>
                </a:lnTo>
                <a:lnTo>
                  <a:pt x="755670" y="21042"/>
                </a:lnTo>
                <a:lnTo>
                  <a:pt x="839384" y="11995"/>
                </a:lnTo>
                <a:lnTo>
                  <a:pt x="925685" y="5402"/>
                </a:lnTo>
                <a:lnTo>
                  <a:pt x="1014287" y="1368"/>
                </a:lnTo>
                <a:lnTo>
                  <a:pt x="1104906" y="0"/>
                </a:lnTo>
                <a:lnTo>
                  <a:pt x="1195526" y="1368"/>
                </a:lnTo>
                <a:lnTo>
                  <a:pt x="1284128" y="5402"/>
                </a:lnTo>
                <a:lnTo>
                  <a:pt x="1370428" y="11995"/>
                </a:lnTo>
                <a:lnTo>
                  <a:pt x="1454142" y="21042"/>
                </a:lnTo>
                <a:lnTo>
                  <a:pt x="1534986" y="32436"/>
                </a:lnTo>
                <a:lnTo>
                  <a:pt x="1612674" y="46070"/>
                </a:lnTo>
                <a:lnTo>
                  <a:pt x="1686924" y="61839"/>
                </a:lnTo>
                <a:lnTo>
                  <a:pt x="1757450" y="79637"/>
                </a:lnTo>
                <a:lnTo>
                  <a:pt x="1823968" y="99356"/>
                </a:lnTo>
                <a:lnTo>
                  <a:pt x="1886193" y="120892"/>
                </a:lnTo>
                <a:lnTo>
                  <a:pt x="1943842" y="144137"/>
                </a:lnTo>
                <a:lnTo>
                  <a:pt x="1996630" y="168986"/>
                </a:lnTo>
                <a:lnTo>
                  <a:pt x="2044273" y="195332"/>
                </a:lnTo>
                <a:lnTo>
                  <a:pt x="2086485" y="223068"/>
                </a:lnTo>
                <a:lnTo>
                  <a:pt x="2122984" y="252090"/>
                </a:lnTo>
                <a:lnTo>
                  <a:pt x="2153484" y="282290"/>
                </a:lnTo>
                <a:lnTo>
                  <a:pt x="2177701" y="313563"/>
                </a:lnTo>
                <a:lnTo>
                  <a:pt x="2206150" y="378900"/>
                </a:lnTo>
                <a:lnTo>
                  <a:pt x="2209813" y="412752"/>
                </a:lnTo>
                <a:lnTo>
                  <a:pt x="2206150" y="446604"/>
                </a:lnTo>
                <a:lnTo>
                  <a:pt x="2177701" y="511941"/>
                </a:lnTo>
                <a:lnTo>
                  <a:pt x="2153484" y="543214"/>
                </a:lnTo>
                <a:lnTo>
                  <a:pt x="2122984" y="573414"/>
                </a:lnTo>
                <a:lnTo>
                  <a:pt x="2086485" y="602436"/>
                </a:lnTo>
                <a:lnTo>
                  <a:pt x="2044273" y="630172"/>
                </a:lnTo>
                <a:lnTo>
                  <a:pt x="1996630" y="656518"/>
                </a:lnTo>
                <a:lnTo>
                  <a:pt x="1943842" y="681367"/>
                </a:lnTo>
                <a:lnTo>
                  <a:pt x="1886193" y="704612"/>
                </a:lnTo>
                <a:lnTo>
                  <a:pt x="1823968" y="726148"/>
                </a:lnTo>
                <a:lnTo>
                  <a:pt x="1757450" y="745867"/>
                </a:lnTo>
                <a:lnTo>
                  <a:pt x="1686924" y="763665"/>
                </a:lnTo>
                <a:lnTo>
                  <a:pt x="1612674" y="779434"/>
                </a:lnTo>
                <a:lnTo>
                  <a:pt x="1534986" y="793068"/>
                </a:lnTo>
                <a:lnTo>
                  <a:pt x="1454142" y="804462"/>
                </a:lnTo>
                <a:lnTo>
                  <a:pt x="1370428" y="813509"/>
                </a:lnTo>
                <a:lnTo>
                  <a:pt x="1284128" y="820102"/>
                </a:lnTo>
                <a:lnTo>
                  <a:pt x="1195526" y="824136"/>
                </a:lnTo>
                <a:lnTo>
                  <a:pt x="1104906" y="825505"/>
                </a:lnTo>
                <a:lnTo>
                  <a:pt x="1014287" y="824136"/>
                </a:lnTo>
                <a:lnTo>
                  <a:pt x="925685" y="820102"/>
                </a:lnTo>
                <a:lnTo>
                  <a:pt x="839384" y="813509"/>
                </a:lnTo>
                <a:lnTo>
                  <a:pt x="755670" y="804462"/>
                </a:lnTo>
                <a:lnTo>
                  <a:pt x="674827" y="793068"/>
                </a:lnTo>
                <a:lnTo>
                  <a:pt x="597138" y="779434"/>
                </a:lnTo>
                <a:lnTo>
                  <a:pt x="522889" y="763665"/>
                </a:lnTo>
                <a:lnTo>
                  <a:pt x="452363" y="745867"/>
                </a:lnTo>
                <a:lnTo>
                  <a:pt x="385845" y="726148"/>
                </a:lnTo>
                <a:lnTo>
                  <a:pt x="323619" y="704612"/>
                </a:lnTo>
                <a:lnTo>
                  <a:pt x="265970" y="681367"/>
                </a:lnTo>
                <a:lnTo>
                  <a:pt x="213182" y="656518"/>
                </a:lnTo>
                <a:lnTo>
                  <a:pt x="165540" y="630172"/>
                </a:lnTo>
                <a:lnTo>
                  <a:pt x="123327" y="602436"/>
                </a:lnTo>
                <a:lnTo>
                  <a:pt x="86829" y="573414"/>
                </a:lnTo>
                <a:lnTo>
                  <a:pt x="56328" y="543214"/>
                </a:lnTo>
                <a:lnTo>
                  <a:pt x="32111" y="511941"/>
                </a:lnTo>
                <a:lnTo>
                  <a:pt x="3662" y="446604"/>
                </a:lnTo>
                <a:lnTo>
                  <a:pt x="0" y="412752"/>
                </a:lnTo>
                <a:close/>
              </a:path>
            </a:pathLst>
          </a:custGeom>
          <a:ln w="25400">
            <a:solidFill>
              <a:srgbClr val="375D89"/>
            </a:solidFill>
          </a:ln>
        </p:spPr>
        <p:txBody>
          <a:bodyPr wrap="square" lIns="0" tIns="0" rIns="0" bIns="0" rtlCol="0">
            <a:noAutofit/>
          </a:bodyPr>
          <a:lstStyle/>
          <a:p>
            <a:endParaRPr/>
          </a:p>
        </p:txBody>
      </p:sp>
      <p:sp>
        <p:nvSpPr>
          <p:cNvPr id="56" name="object 56"/>
          <p:cNvSpPr/>
          <p:nvPr/>
        </p:nvSpPr>
        <p:spPr>
          <a:xfrm>
            <a:off x="10204477" y="2584446"/>
            <a:ext cx="0" cy="3505223"/>
          </a:xfrm>
          <a:custGeom>
            <a:avLst/>
            <a:gdLst/>
            <a:ahLst/>
            <a:cxnLst/>
            <a:rect l="l" t="t" r="r" b="b"/>
            <a:pathLst>
              <a:path h="3505223">
                <a:moveTo>
                  <a:pt x="0" y="0"/>
                </a:moveTo>
                <a:lnTo>
                  <a:pt x="0" y="3505223"/>
                </a:lnTo>
              </a:path>
            </a:pathLst>
          </a:custGeom>
          <a:ln w="38100">
            <a:solidFill>
              <a:srgbClr val="497EBA"/>
            </a:solidFill>
          </a:ln>
        </p:spPr>
        <p:txBody>
          <a:bodyPr wrap="square" lIns="0" tIns="0" rIns="0" bIns="0" rtlCol="0">
            <a:noAutofit/>
          </a:bodyPr>
          <a:lstStyle/>
          <a:p>
            <a:endParaRPr/>
          </a:p>
        </p:txBody>
      </p:sp>
      <p:sp>
        <p:nvSpPr>
          <p:cNvPr id="57" name="object 57"/>
          <p:cNvSpPr/>
          <p:nvPr/>
        </p:nvSpPr>
        <p:spPr>
          <a:xfrm>
            <a:off x="9378973" y="6032518"/>
            <a:ext cx="825505" cy="114300"/>
          </a:xfrm>
          <a:custGeom>
            <a:avLst/>
            <a:gdLst/>
            <a:ahLst/>
            <a:cxnLst/>
            <a:rect l="l" t="t" r="r" b="b"/>
            <a:pathLst>
              <a:path w="825505" h="114300">
                <a:moveTo>
                  <a:pt x="0" y="57150"/>
                </a:moveTo>
                <a:lnTo>
                  <a:pt x="114300" y="114300"/>
                </a:lnTo>
                <a:lnTo>
                  <a:pt x="114300" y="76200"/>
                </a:lnTo>
                <a:lnTo>
                  <a:pt x="825505" y="76201"/>
                </a:lnTo>
                <a:lnTo>
                  <a:pt x="825505" y="38101"/>
                </a:lnTo>
                <a:lnTo>
                  <a:pt x="114300" y="38100"/>
                </a:lnTo>
                <a:lnTo>
                  <a:pt x="114300" y="0"/>
                </a:lnTo>
                <a:lnTo>
                  <a:pt x="0" y="57150"/>
                </a:lnTo>
                <a:close/>
              </a:path>
            </a:pathLst>
          </a:custGeom>
          <a:solidFill>
            <a:srgbClr val="497EBA"/>
          </a:solidFill>
        </p:spPr>
        <p:txBody>
          <a:bodyPr wrap="square" lIns="0" tIns="0" rIns="0" bIns="0" rtlCol="0">
            <a:noAutofit/>
          </a:bodyPr>
          <a:lstStyle/>
          <a:p>
            <a:endParaRPr/>
          </a:p>
        </p:txBody>
      </p:sp>
      <p:sp>
        <p:nvSpPr>
          <p:cNvPr id="58" name="object 58"/>
          <p:cNvSpPr/>
          <p:nvPr/>
        </p:nvSpPr>
        <p:spPr>
          <a:xfrm>
            <a:off x="9378973" y="3760969"/>
            <a:ext cx="825798" cy="114286"/>
          </a:xfrm>
          <a:custGeom>
            <a:avLst/>
            <a:gdLst/>
            <a:ahLst/>
            <a:cxnLst/>
            <a:rect l="l" t="t" r="r" b="b"/>
            <a:pathLst>
              <a:path w="825798" h="114286">
                <a:moveTo>
                  <a:pt x="113993" y="76191"/>
                </a:moveTo>
                <a:lnTo>
                  <a:pt x="825212" y="87132"/>
                </a:lnTo>
                <a:lnTo>
                  <a:pt x="825798" y="49037"/>
                </a:lnTo>
                <a:lnTo>
                  <a:pt x="114580" y="38095"/>
                </a:lnTo>
                <a:lnTo>
                  <a:pt x="115166" y="0"/>
                </a:lnTo>
                <a:lnTo>
                  <a:pt x="0" y="55385"/>
                </a:lnTo>
                <a:lnTo>
                  <a:pt x="113407" y="114286"/>
                </a:lnTo>
                <a:lnTo>
                  <a:pt x="113993" y="76191"/>
                </a:lnTo>
                <a:close/>
              </a:path>
            </a:pathLst>
          </a:custGeom>
          <a:solidFill>
            <a:srgbClr val="497EBA"/>
          </a:solidFill>
        </p:spPr>
        <p:txBody>
          <a:bodyPr wrap="square" lIns="0" tIns="0" rIns="0" bIns="0" rtlCol="0">
            <a:noAutofit/>
          </a:bodyPr>
          <a:lstStyle/>
          <a:p>
            <a:endParaRPr/>
          </a:p>
        </p:txBody>
      </p:sp>
      <p:sp>
        <p:nvSpPr>
          <p:cNvPr id="59" name="object 59"/>
          <p:cNvSpPr/>
          <p:nvPr/>
        </p:nvSpPr>
        <p:spPr>
          <a:xfrm>
            <a:off x="7131058" y="3924303"/>
            <a:ext cx="774705" cy="114300"/>
          </a:xfrm>
          <a:custGeom>
            <a:avLst/>
            <a:gdLst/>
            <a:ahLst/>
            <a:cxnLst/>
            <a:rect l="l" t="t" r="r" b="b"/>
            <a:pathLst>
              <a:path w="774705" h="114300">
                <a:moveTo>
                  <a:pt x="0" y="57150"/>
                </a:moveTo>
                <a:lnTo>
                  <a:pt x="114300" y="114300"/>
                </a:lnTo>
                <a:lnTo>
                  <a:pt x="114300" y="76200"/>
                </a:lnTo>
                <a:lnTo>
                  <a:pt x="774705" y="76201"/>
                </a:lnTo>
                <a:lnTo>
                  <a:pt x="774705" y="38101"/>
                </a:lnTo>
                <a:lnTo>
                  <a:pt x="114300" y="38100"/>
                </a:lnTo>
                <a:lnTo>
                  <a:pt x="114300" y="0"/>
                </a:lnTo>
                <a:lnTo>
                  <a:pt x="0" y="57150"/>
                </a:lnTo>
                <a:close/>
              </a:path>
            </a:pathLst>
          </a:custGeom>
          <a:solidFill>
            <a:srgbClr val="497EBA"/>
          </a:solidFill>
        </p:spPr>
        <p:txBody>
          <a:bodyPr wrap="square" lIns="0" tIns="0" rIns="0" bIns="0" rtlCol="0">
            <a:noAutofit/>
          </a:bodyPr>
          <a:lstStyle/>
          <a:p>
            <a:endParaRPr/>
          </a:p>
        </p:txBody>
      </p:sp>
      <p:sp>
        <p:nvSpPr>
          <p:cNvPr id="60" name="object 60"/>
          <p:cNvSpPr/>
          <p:nvPr/>
        </p:nvSpPr>
        <p:spPr>
          <a:xfrm>
            <a:off x="7131058" y="5930917"/>
            <a:ext cx="863605" cy="114300"/>
          </a:xfrm>
          <a:custGeom>
            <a:avLst/>
            <a:gdLst/>
            <a:ahLst/>
            <a:cxnLst/>
            <a:rect l="l" t="t" r="r" b="b"/>
            <a:pathLst>
              <a:path w="863605" h="114300">
                <a:moveTo>
                  <a:pt x="0" y="57150"/>
                </a:moveTo>
                <a:lnTo>
                  <a:pt x="114300" y="114300"/>
                </a:lnTo>
                <a:lnTo>
                  <a:pt x="114300" y="76200"/>
                </a:lnTo>
                <a:lnTo>
                  <a:pt x="863605" y="76201"/>
                </a:lnTo>
                <a:lnTo>
                  <a:pt x="863605" y="38101"/>
                </a:lnTo>
                <a:lnTo>
                  <a:pt x="114300" y="38100"/>
                </a:lnTo>
                <a:lnTo>
                  <a:pt x="114300" y="0"/>
                </a:lnTo>
                <a:lnTo>
                  <a:pt x="0" y="57150"/>
                </a:lnTo>
                <a:close/>
              </a:path>
            </a:pathLst>
          </a:custGeom>
          <a:solidFill>
            <a:srgbClr val="497EBA"/>
          </a:solidFill>
        </p:spPr>
        <p:txBody>
          <a:bodyPr wrap="square" lIns="0" tIns="0" rIns="0" bIns="0" rtlCol="0">
            <a:noAutofit/>
          </a:bodyPr>
          <a:lstStyle/>
          <a:p>
            <a:endParaRPr/>
          </a:p>
        </p:txBody>
      </p:sp>
      <p:sp>
        <p:nvSpPr>
          <p:cNvPr id="61" name="object 61"/>
          <p:cNvSpPr/>
          <p:nvPr/>
        </p:nvSpPr>
        <p:spPr>
          <a:xfrm>
            <a:off x="4146537" y="3816354"/>
            <a:ext cx="1473210" cy="12700"/>
          </a:xfrm>
          <a:custGeom>
            <a:avLst/>
            <a:gdLst/>
            <a:ahLst/>
            <a:cxnLst/>
            <a:rect l="l" t="t" r="r" b="b"/>
            <a:pathLst>
              <a:path w="1473210" h="12700">
                <a:moveTo>
                  <a:pt x="1473210" y="12700"/>
                </a:moveTo>
                <a:lnTo>
                  <a:pt x="0" y="0"/>
                </a:lnTo>
              </a:path>
            </a:pathLst>
          </a:custGeom>
          <a:ln w="38100">
            <a:solidFill>
              <a:srgbClr val="497EBA"/>
            </a:solidFill>
          </a:ln>
        </p:spPr>
        <p:txBody>
          <a:bodyPr wrap="square" lIns="0" tIns="0" rIns="0" bIns="0" rtlCol="0">
            <a:noAutofit/>
          </a:bodyPr>
          <a:lstStyle/>
          <a:p>
            <a:endParaRPr/>
          </a:p>
        </p:txBody>
      </p:sp>
      <p:sp>
        <p:nvSpPr>
          <p:cNvPr id="62" name="object 62"/>
          <p:cNvSpPr/>
          <p:nvPr/>
        </p:nvSpPr>
        <p:spPr>
          <a:xfrm>
            <a:off x="4089386" y="3829054"/>
            <a:ext cx="114300" cy="711205"/>
          </a:xfrm>
          <a:custGeom>
            <a:avLst/>
            <a:gdLst/>
            <a:ahLst/>
            <a:cxnLst/>
            <a:rect l="l" t="t" r="r" b="b"/>
            <a:pathLst>
              <a:path w="114300" h="711205">
                <a:moveTo>
                  <a:pt x="57150" y="711205"/>
                </a:moveTo>
                <a:lnTo>
                  <a:pt x="114300" y="596904"/>
                </a:lnTo>
                <a:lnTo>
                  <a:pt x="76200" y="596904"/>
                </a:lnTo>
                <a:lnTo>
                  <a:pt x="76201" y="0"/>
                </a:lnTo>
                <a:lnTo>
                  <a:pt x="38101" y="0"/>
                </a:lnTo>
                <a:lnTo>
                  <a:pt x="38100" y="596904"/>
                </a:lnTo>
                <a:lnTo>
                  <a:pt x="0" y="596904"/>
                </a:lnTo>
                <a:lnTo>
                  <a:pt x="57150" y="711205"/>
                </a:lnTo>
                <a:close/>
              </a:path>
            </a:pathLst>
          </a:custGeom>
          <a:solidFill>
            <a:srgbClr val="497EBA"/>
          </a:solidFill>
        </p:spPr>
        <p:txBody>
          <a:bodyPr wrap="square" lIns="0" tIns="0" rIns="0" bIns="0" rtlCol="0">
            <a:noAutofit/>
          </a:bodyPr>
          <a:lstStyle/>
          <a:p>
            <a:endParaRPr/>
          </a:p>
        </p:txBody>
      </p:sp>
      <p:sp>
        <p:nvSpPr>
          <p:cNvPr id="63" name="object 63"/>
          <p:cNvSpPr/>
          <p:nvPr/>
        </p:nvSpPr>
        <p:spPr>
          <a:xfrm>
            <a:off x="4235437" y="6191270"/>
            <a:ext cx="1384310" cy="1"/>
          </a:xfrm>
          <a:custGeom>
            <a:avLst/>
            <a:gdLst/>
            <a:ahLst/>
            <a:cxnLst/>
            <a:rect l="l" t="t" r="r" b="b"/>
            <a:pathLst>
              <a:path w="1384310" h="1">
                <a:moveTo>
                  <a:pt x="1384310" y="1"/>
                </a:moveTo>
                <a:lnTo>
                  <a:pt x="0" y="0"/>
                </a:lnTo>
              </a:path>
            </a:pathLst>
          </a:custGeom>
          <a:ln w="38100">
            <a:solidFill>
              <a:srgbClr val="497EBA"/>
            </a:solidFill>
          </a:ln>
        </p:spPr>
        <p:txBody>
          <a:bodyPr wrap="square" lIns="0" tIns="0" rIns="0" bIns="0" rtlCol="0">
            <a:noAutofit/>
          </a:bodyPr>
          <a:lstStyle/>
          <a:p>
            <a:endParaRPr/>
          </a:p>
        </p:txBody>
      </p:sp>
      <p:sp>
        <p:nvSpPr>
          <p:cNvPr id="64" name="object 64"/>
          <p:cNvSpPr/>
          <p:nvPr/>
        </p:nvSpPr>
        <p:spPr>
          <a:xfrm>
            <a:off x="4178288" y="5264164"/>
            <a:ext cx="114300" cy="927107"/>
          </a:xfrm>
          <a:custGeom>
            <a:avLst/>
            <a:gdLst/>
            <a:ahLst/>
            <a:cxnLst/>
            <a:rect l="l" t="t" r="r" b="b"/>
            <a:pathLst>
              <a:path w="114300" h="927107">
                <a:moveTo>
                  <a:pt x="57150" y="0"/>
                </a:moveTo>
                <a:lnTo>
                  <a:pt x="0" y="114300"/>
                </a:lnTo>
                <a:lnTo>
                  <a:pt x="38100" y="114300"/>
                </a:lnTo>
                <a:lnTo>
                  <a:pt x="38099" y="927107"/>
                </a:lnTo>
                <a:lnTo>
                  <a:pt x="76199" y="927107"/>
                </a:lnTo>
                <a:lnTo>
                  <a:pt x="76200" y="114300"/>
                </a:lnTo>
                <a:lnTo>
                  <a:pt x="114300" y="114300"/>
                </a:lnTo>
                <a:lnTo>
                  <a:pt x="57150" y="0"/>
                </a:lnTo>
                <a:close/>
              </a:path>
            </a:pathLst>
          </a:custGeom>
          <a:solidFill>
            <a:srgbClr val="497EBA"/>
          </a:solidFill>
        </p:spPr>
        <p:txBody>
          <a:bodyPr wrap="square" lIns="0" tIns="0" rIns="0" bIns="0" rtlCol="0">
            <a:noAutofit/>
          </a:bodyPr>
          <a:lstStyle/>
          <a:p>
            <a:endParaRPr/>
          </a:p>
        </p:txBody>
      </p:sp>
      <p:sp>
        <p:nvSpPr>
          <p:cNvPr id="65" name="object 65"/>
          <p:cNvSpPr/>
          <p:nvPr/>
        </p:nvSpPr>
        <p:spPr>
          <a:xfrm>
            <a:off x="10287034" y="3403600"/>
            <a:ext cx="406403" cy="1765313"/>
          </a:xfrm>
          <a:custGeom>
            <a:avLst/>
            <a:gdLst/>
            <a:ahLst/>
            <a:cxnLst/>
            <a:rect l="l" t="t" r="r" b="b"/>
            <a:pathLst>
              <a:path w="406403" h="1765313">
                <a:moveTo>
                  <a:pt x="0" y="1765313"/>
                </a:moveTo>
                <a:lnTo>
                  <a:pt x="406403" y="1765313"/>
                </a:lnTo>
                <a:lnTo>
                  <a:pt x="406403" y="0"/>
                </a:lnTo>
                <a:lnTo>
                  <a:pt x="0" y="0"/>
                </a:lnTo>
                <a:lnTo>
                  <a:pt x="0" y="1765313"/>
                </a:lnTo>
                <a:close/>
              </a:path>
            </a:pathLst>
          </a:custGeom>
          <a:solidFill>
            <a:srgbClr val="378255"/>
          </a:solidFill>
        </p:spPr>
        <p:txBody>
          <a:bodyPr wrap="square" lIns="0" tIns="0" rIns="0" bIns="0" rtlCol="0">
            <a:noAutofit/>
          </a:bodyPr>
          <a:lstStyle/>
          <a:p>
            <a:endParaRPr/>
          </a:p>
        </p:txBody>
      </p:sp>
      <p:sp>
        <p:nvSpPr>
          <p:cNvPr id="66" name="object 66"/>
          <p:cNvSpPr/>
          <p:nvPr/>
        </p:nvSpPr>
        <p:spPr>
          <a:xfrm>
            <a:off x="7073909" y="5257814"/>
            <a:ext cx="1016007" cy="406403"/>
          </a:xfrm>
          <a:custGeom>
            <a:avLst/>
            <a:gdLst/>
            <a:ahLst/>
            <a:cxnLst/>
            <a:rect l="l" t="t" r="r" b="b"/>
            <a:pathLst>
              <a:path w="1016007" h="406403">
                <a:moveTo>
                  <a:pt x="0" y="0"/>
                </a:moveTo>
                <a:lnTo>
                  <a:pt x="0" y="406403"/>
                </a:lnTo>
                <a:lnTo>
                  <a:pt x="1016007" y="406403"/>
                </a:lnTo>
                <a:lnTo>
                  <a:pt x="1016007" y="0"/>
                </a:lnTo>
                <a:lnTo>
                  <a:pt x="0" y="0"/>
                </a:lnTo>
                <a:close/>
              </a:path>
            </a:pathLst>
          </a:custGeom>
          <a:solidFill>
            <a:srgbClr val="69612B"/>
          </a:solidFill>
        </p:spPr>
        <p:txBody>
          <a:bodyPr wrap="square" lIns="0" tIns="0" rIns="0" bIns="0" rtlCol="0">
            <a:noAutofit/>
          </a:bodyPr>
          <a:lstStyle/>
          <a:p>
            <a:endParaRPr/>
          </a:p>
        </p:txBody>
      </p:sp>
      <p:sp>
        <p:nvSpPr>
          <p:cNvPr id="67" name="object 67"/>
          <p:cNvSpPr/>
          <p:nvPr/>
        </p:nvSpPr>
        <p:spPr>
          <a:xfrm>
            <a:off x="7073909" y="3200398"/>
            <a:ext cx="1016007" cy="406403"/>
          </a:xfrm>
          <a:custGeom>
            <a:avLst/>
            <a:gdLst/>
            <a:ahLst/>
            <a:cxnLst/>
            <a:rect l="l" t="t" r="r" b="b"/>
            <a:pathLst>
              <a:path w="1016007" h="406403">
                <a:moveTo>
                  <a:pt x="0" y="0"/>
                </a:moveTo>
                <a:lnTo>
                  <a:pt x="0" y="406403"/>
                </a:lnTo>
                <a:lnTo>
                  <a:pt x="1016007" y="406403"/>
                </a:lnTo>
                <a:lnTo>
                  <a:pt x="1016007" y="0"/>
                </a:lnTo>
                <a:lnTo>
                  <a:pt x="0" y="0"/>
                </a:lnTo>
                <a:close/>
              </a:path>
            </a:pathLst>
          </a:custGeom>
          <a:solidFill>
            <a:srgbClr val="378255"/>
          </a:solidFill>
        </p:spPr>
        <p:txBody>
          <a:bodyPr wrap="square" lIns="0" tIns="0" rIns="0" bIns="0" rtlCol="0">
            <a:noAutofit/>
          </a:bodyPr>
          <a:lstStyle/>
          <a:p>
            <a:endParaRPr/>
          </a:p>
        </p:txBody>
      </p:sp>
      <p:sp>
        <p:nvSpPr>
          <p:cNvPr id="68" name="object 68"/>
          <p:cNvSpPr/>
          <p:nvPr/>
        </p:nvSpPr>
        <p:spPr>
          <a:xfrm>
            <a:off x="4140187" y="3403600"/>
            <a:ext cx="1371610" cy="12700"/>
          </a:xfrm>
          <a:custGeom>
            <a:avLst/>
            <a:gdLst/>
            <a:ahLst/>
            <a:cxnLst/>
            <a:rect l="l" t="t" r="r" b="b"/>
            <a:pathLst>
              <a:path w="1371610" h="12700">
                <a:moveTo>
                  <a:pt x="0" y="12700"/>
                </a:moveTo>
                <a:lnTo>
                  <a:pt x="1371610" y="12700"/>
                </a:lnTo>
                <a:lnTo>
                  <a:pt x="1371610" y="0"/>
                </a:lnTo>
                <a:lnTo>
                  <a:pt x="0" y="0"/>
                </a:lnTo>
                <a:lnTo>
                  <a:pt x="0" y="12700"/>
                </a:lnTo>
                <a:close/>
              </a:path>
            </a:pathLst>
          </a:custGeom>
          <a:solidFill>
            <a:srgbClr val="FCD4B4"/>
          </a:solidFill>
        </p:spPr>
        <p:txBody>
          <a:bodyPr wrap="square" lIns="0" tIns="0" rIns="0" bIns="0" rtlCol="0">
            <a:noAutofit/>
          </a:bodyPr>
          <a:lstStyle/>
          <a:p>
            <a:endParaRPr/>
          </a:p>
        </p:txBody>
      </p:sp>
      <p:sp>
        <p:nvSpPr>
          <p:cNvPr id="69" name="object 69"/>
          <p:cNvSpPr/>
          <p:nvPr/>
        </p:nvSpPr>
        <p:spPr>
          <a:xfrm>
            <a:off x="4140187" y="3416300"/>
            <a:ext cx="1371610" cy="292102"/>
          </a:xfrm>
          <a:custGeom>
            <a:avLst/>
            <a:gdLst/>
            <a:ahLst/>
            <a:cxnLst/>
            <a:rect l="l" t="t" r="r" b="b"/>
            <a:pathLst>
              <a:path w="1371610" h="292102">
                <a:moveTo>
                  <a:pt x="0" y="0"/>
                </a:moveTo>
                <a:lnTo>
                  <a:pt x="0" y="292102"/>
                </a:lnTo>
                <a:lnTo>
                  <a:pt x="1371610" y="292102"/>
                </a:lnTo>
                <a:lnTo>
                  <a:pt x="1371610" y="0"/>
                </a:lnTo>
                <a:lnTo>
                  <a:pt x="0" y="0"/>
                </a:lnTo>
                <a:close/>
              </a:path>
            </a:pathLst>
          </a:custGeom>
          <a:solidFill>
            <a:srgbClr val="EE7344"/>
          </a:solidFill>
        </p:spPr>
        <p:txBody>
          <a:bodyPr wrap="square" lIns="0" tIns="0" rIns="0" bIns="0" rtlCol="0">
            <a:noAutofit/>
          </a:bodyPr>
          <a:lstStyle/>
          <a:p>
            <a:endParaRPr/>
          </a:p>
        </p:txBody>
      </p:sp>
      <p:sp>
        <p:nvSpPr>
          <p:cNvPr id="70" name="object 70"/>
          <p:cNvSpPr/>
          <p:nvPr/>
        </p:nvSpPr>
        <p:spPr>
          <a:xfrm>
            <a:off x="4229087" y="6286522"/>
            <a:ext cx="1384310" cy="304802"/>
          </a:xfrm>
          <a:custGeom>
            <a:avLst/>
            <a:gdLst/>
            <a:ahLst/>
            <a:cxnLst/>
            <a:rect l="l" t="t" r="r" b="b"/>
            <a:pathLst>
              <a:path w="1384310" h="304802">
                <a:moveTo>
                  <a:pt x="0" y="0"/>
                </a:moveTo>
                <a:lnTo>
                  <a:pt x="0" y="304802"/>
                </a:lnTo>
                <a:lnTo>
                  <a:pt x="1384310" y="304802"/>
                </a:lnTo>
                <a:lnTo>
                  <a:pt x="1384310" y="0"/>
                </a:lnTo>
                <a:lnTo>
                  <a:pt x="0" y="0"/>
                </a:lnTo>
                <a:close/>
              </a:path>
            </a:pathLst>
          </a:custGeom>
          <a:solidFill>
            <a:srgbClr val="EE7344"/>
          </a:solidFill>
        </p:spPr>
        <p:txBody>
          <a:bodyPr wrap="square" lIns="0" tIns="0" rIns="0" bIns="0" rtlCol="0">
            <a:noAutofit/>
          </a:bodyPr>
          <a:lstStyle/>
          <a:p>
            <a:endParaRPr/>
          </a:p>
        </p:txBody>
      </p:sp>
      <p:sp>
        <p:nvSpPr>
          <p:cNvPr id="71" name="object 71"/>
          <p:cNvSpPr/>
          <p:nvPr/>
        </p:nvSpPr>
        <p:spPr>
          <a:xfrm>
            <a:off x="2686026" y="4902211"/>
            <a:ext cx="266702" cy="114300"/>
          </a:xfrm>
          <a:custGeom>
            <a:avLst/>
            <a:gdLst/>
            <a:ahLst/>
            <a:cxnLst/>
            <a:rect l="l" t="t" r="r" b="b"/>
            <a:pathLst>
              <a:path w="266702" h="114300">
                <a:moveTo>
                  <a:pt x="0" y="57149"/>
                </a:moveTo>
                <a:lnTo>
                  <a:pt x="114300" y="114300"/>
                </a:lnTo>
                <a:lnTo>
                  <a:pt x="114300" y="76200"/>
                </a:lnTo>
                <a:lnTo>
                  <a:pt x="266702" y="76200"/>
                </a:lnTo>
                <a:lnTo>
                  <a:pt x="266702" y="38100"/>
                </a:lnTo>
                <a:lnTo>
                  <a:pt x="114300" y="38100"/>
                </a:lnTo>
                <a:lnTo>
                  <a:pt x="114300" y="0"/>
                </a:lnTo>
                <a:lnTo>
                  <a:pt x="0" y="57149"/>
                </a:lnTo>
                <a:close/>
              </a:path>
            </a:pathLst>
          </a:custGeom>
          <a:solidFill>
            <a:srgbClr val="497EBA"/>
          </a:solidFill>
        </p:spPr>
        <p:txBody>
          <a:bodyPr wrap="square" lIns="0" tIns="0" rIns="0" bIns="0" rtlCol="0">
            <a:noAutofit/>
          </a:bodyPr>
          <a:lstStyle/>
          <a:p>
            <a:endParaRPr/>
          </a:p>
        </p:txBody>
      </p:sp>
      <p:sp>
        <p:nvSpPr>
          <p:cNvPr id="72" name="object 72"/>
          <p:cNvSpPr/>
          <p:nvPr/>
        </p:nvSpPr>
        <p:spPr>
          <a:xfrm>
            <a:off x="1028663" y="3403600"/>
            <a:ext cx="1651012" cy="622304"/>
          </a:xfrm>
          <a:custGeom>
            <a:avLst/>
            <a:gdLst/>
            <a:ahLst/>
            <a:cxnLst/>
            <a:rect l="l" t="t" r="r" b="b"/>
            <a:pathLst>
              <a:path w="1651012" h="622304">
                <a:moveTo>
                  <a:pt x="0" y="0"/>
                </a:moveTo>
                <a:lnTo>
                  <a:pt x="0" y="622304"/>
                </a:lnTo>
                <a:lnTo>
                  <a:pt x="1651012" y="622304"/>
                </a:lnTo>
                <a:lnTo>
                  <a:pt x="1651012" y="0"/>
                </a:lnTo>
                <a:lnTo>
                  <a:pt x="0" y="0"/>
                </a:lnTo>
                <a:close/>
              </a:path>
            </a:pathLst>
          </a:custGeom>
          <a:solidFill>
            <a:srgbClr val="275665"/>
          </a:solidFill>
        </p:spPr>
        <p:txBody>
          <a:bodyPr wrap="square" lIns="0" tIns="0" rIns="0" bIns="0" rtlCol="0">
            <a:noAutofit/>
          </a:bodyPr>
          <a:lstStyle/>
          <a:p>
            <a:endParaRPr/>
          </a:p>
        </p:txBody>
      </p:sp>
      <p:sp>
        <p:nvSpPr>
          <p:cNvPr id="73" name="object 73"/>
          <p:cNvSpPr/>
          <p:nvPr/>
        </p:nvSpPr>
        <p:spPr>
          <a:xfrm>
            <a:off x="1028663" y="3403600"/>
            <a:ext cx="1651013" cy="622305"/>
          </a:xfrm>
          <a:custGeom>
            <a:avLst/>
            <a:gdLst/>
            <a:ahLst/>
            <a:cxnLst/>
            <a:rect l="l" t="t" r="r" b="b"/>
            <a:pathLst>
              <a:path w="1651013" h="622305">
                <a:moveTo>
                  <a:pt x="0" y="0"/>
                </a:moveTo>
                <a:lnTo>
                  <a:pt x="1651013" y="0"/>
                </a:lnTo>
                <a:lnTo>
                  <a:pt x="1651013" y="622305"/>
                </a:lnTo>
                <a:lnTo>
                  <a:pt x="0" y="622305"/>
                </a:lnTo>
                <a:lnTo>
                  <a:pt x="0" y="0"/>
                </a:lnTo>
                <a:close/>
              </a:path>
            </a:pathLst>
          </a:custGeom>
          <a:ln w="25400">
            <a:solidFill>
              <a:srgbClr val="375D89"/>
            </a:solidFill>
          </a:ln>
        </p:spPr>
        <p:txBody>
          <a:bodyPr wrap="square" lIns="0" tIns="0" rIns="0" bIns="0" rtlCol="0">
            <a:noAutofit/>
          </a:bodyPr>
          <a:lstStyle/>
          <a:p>
            <a:endParaRPr/>
          </a:p>
        </p:txBody>
      </p:sp>
      <p:sp>
        <p:nvSpPr>
          <p:cNvPr id="74" name="object 74"/>
          <p:cNvSpPr/>
          <p:nvPr/>
        </p:nvSpPr>
        <p:spPr>
          <a:xfrm>
            <a:off x="1752600" y="4032255"/>
            <a:ext cx="114300" cy="609604"/>
          </a:xfrm>
          <a:custGeom>
            <a:avLst/>
            <a:gdLst/>
            <a:ahLst/>
            <a:cxnLst/>
            <a:rect l="l" t="t" r="r" b="b"/>
            <a:pathLst>
              <a:path w="114300" h="609604">
                <a:moveTo>
                  <a:pt x="57150" y="0"/>
                </a:moveTo>
                <a:lnTo>
                  <a:pt x="0" y="114300"/>
                </a:lnTo>
                <a:lnTo>
                  <a:pt x="38100" y="114300"/>
                </a:lnTo>
                <a:lnTo>
                  <a:pt x="38099" y="609604"/>
                </a:lnTo>
                <a:lnTo>
                  <a:pt x="76199" y="609604"/>
                </a:lnTo>
                <a:lnTo>
                  <a:pt x="76200" y="114300"/>
                </a:lnTo>
                <a:lnTo>
                  <a:pt x="114300" y="114300"/>
                </a:lnTo>
                <a:lnTo>
                  <a:pt x="57150" y="0"/>
                </a:lnTo>
                <a:close/>
              </a:path>
            </a:pathLst>
          </a:custGeom>
          <a:solidFill>
            <a:srgbClr val="497EBA"/>
          </a:solidFill>
        </p:spPr>
        <p:txBody>
          <a:bodyPr wrap="square" lIns="0" tIns="0" rIns="0" bIns="0" rtlCol="0">
            <a:noAutofit/>
          </a:bodyPr>
          <a:lstStyle/>
          <a:p>
            <a:endParaRPr/>
          </a:p>
        </p:txBody>
      </p:sp>
      <p:sp>
        <p:nvSpPr>
          <p:cNvPr id="75" name="object 75"/>
          <p:cNvSpPr/>
          <p:nvPr/>
        </p:nvSpPr>
        <p:spPr>
          <a:xfrm>
            <a:off x="1714500" y="2787645"/>
            <a:ext cx="114300" cy="622305"/>
          </a:xfrm>
          <a:custGeom>
            <a:avLst/>
            <a:gdLst/>
            <a:ahLst/>
            <a:cxnLst/>
            <a:rect l="l" t="t" r="r" b="b"/>
            <a:pathLst>
              <a:path w="114300" h="622305">
                <a:moveTo>
                  <a:pt x="57150" y="0"/>
                </a:moveTo>
                <a:lnTo>
                  <a:pt x="0" y="114300"/>
                </a:lnTo>
                <a:lnTo>
                  <a:pt x="38100" y="114300"/>
                </a:lnTo>
                <a:lnTo>
                  <a:pt x="38099" y="622305"/>
                </a:lnTo>
                <a:lnTo>
                  <a:pt x="76199" y="622305"/>
                </a:lnTo>
                <a:lnTo>
                  <a:pt x="76200" y="114300"/>
                </a:lnTo>
                <a:lnTo>
                  <a:pt x="114300" y="114300"/>
                </a:lnTo>
                <a:lnTo>
                  <a:pt x="57150" y="0"/>
                </a:lnTo>
                <a:close/>
              </a:path>
            </a:pathLst>
          </a:custGeom>
          <a:solidFill>
            <a:srgbClr val="497EBA"/>
          </a:solidFill>
        </p:spPr>
        <p:txBody>
          <a:bodyPr wrap="square" lIns="0" tIns="0" rIns="0" bIns="0" rtlCol="0">
            <a:noAutofit/>
          </a:bodyPr>
          <a:lstStyle/>
          <a:p>
            <a:endParaRPr/>
          </a:p>
        </p:txBody>
      </p:sp>
      <p:sp>
        <p:nvSpPr>
          <p:cNvPr id="25" name="object 25"/>
          <p:cNvSpPr txBox="1"/>
          <p:nvPr/>
        </p:nvSpPr>
        <p:spPr>
          <a:xfrm>
            <a:off x="532587" y="442704"/>
            <a:ext cx="2923504" cy="279402"/>
          </a:xfrm>
          <a:prstGeom prst="rect">
            <a:avLst/>
          </a:prstGeom>
        </p:spPr>
        <p:txBody>
          <a:bodyPr wrap="square" lIns="0" tIns="0" rIns="0" bIns="0" rtlCol="0">
            <a:noAutofit/>
          </a:bodyPr>
          <a:lstStyle/>
          <a:p>
            <a:pPr marL="12700">
              <a:lnSpc>
                <a:spcPts val="2155"/>
              </a:lnSpc>
              <a:spcBef>
                <a:spcPts val="107"/>
              </a:spcBef>
            </a:pPr>
            <a:r>
              <a:rPr sz="2000" spc="19" dirty="0" smtClean="0">
                <a:latin typeface="Arial Rounded MT Bold"/>
                <a:cs typeface="Arial Rounded MT Bold"/>
              </a:rPr>
              <a:t>K</a:t>
            </a:r>
            <a:r>
              <a:rPr sz="2000" spc="-34" dirty="0" smtClean="0">
                <a:latin typeface="Arial Rounded MT Bold"/>
                <a:cs typeface="Arial Rounded MT Bold"/>
              </a:rPr>
              <a:t>E</a:t>
            </a:r>
            <a:r>
              <a:rPr sz="2000" spc="-39" dirty="0" smtClean="0">
                <a:latin typeface="Arial Rounded MT Bold"/>
                <a:cs typeface="Arial Rounded MT Bold"/>
              </a:rPr>
              <a:t>RA</a:t>
            </a:r>
            <a:r>
              <a:rPr sz="2000" spc="-19" dirty="0" smtClean="0">
                <a:latin typeface="Arial Rounded MT Bold"/>
                <a:cs typeface="Arial Rounded MT Bold"/>
              </a:rPr>
              <a:t>N</a:t>
            </a:r>
            <a:r>
              <a:rPr sz="2000" spc="14" dirty="0" smtClean="0">
                <a:latin typeface="Arial Rounded MT Bold"/>
                <a:cs typeface="Arial Rounded MT Bold"/>
              </a:rPr>
              <a:t>G</a:t>
            </a:r>
            <a:r>
              <a:rPr sz="2000" spc="19" dirty="0" smtClean="0">
                <a:latin typeface="Arial Rounded MT Bold"/>
                <a:cs typeface="Arial Rounded MT Bold"/>
              </a:rPr>
              <a:t>K</a:t>
            </a:r>
            <a:r>
              <a:rPr sz="2000" spc="0" dirty="0" smtClean="0">
                <a:latin typeface="Arial Rounded MT Bold"/>
                <a:cs typeface="Arial Rounded MT Bold"/>
              </a:rPr>
              <a:t>A</a:t>
            </a:r>
            <a:r>
              <a:rPr sz="2000" spc="59" dirty="0" smtClean="0">
                <a:latin typeface="Arial Rounded MT Bold"/>
                <a:cs typeface="Arial Rounded MT Bold"/>
              </a:rPr>
              <a:t> </a:t>
            </a:r>
            <a:r>
              <a:rPr sz="2000" spc="19" dirty="0" smtClean="0">
                <a:latin typeface="Arial Rounded MT Bold"/>
                <a:cs typeface="Arial Rounded MT Bold"/>
              </a:rPr>
              <a:t>K</a:t>
            </a:r>
            <a:r>
              <a:rPr sz="2000" spc="-34" dirty="0" smtClean="0">
                <a:latin typeface="Arial Rounded MT Bold"/>
                <a:cs typeface="Arial Rounded MT Bold"/>
              </a:rPr>
              <a:t>E</a:t>
            </a:r>
            <a:r>
              <a:rPr sz="2000" spc="14" dirty="0" smtClean="0">
                <a:latin typeface="Arial Rounded MT Bold"/>
                <a:cs typeface="Arial Rounded MT Bold"/>
              </a:rPr>
              <a:t>G</a:t>
            </a:r>
            <a:r>
              <a:rPr sz="2000" spc="-25" dirty="0" smtClean="0">
                <a:latin typeface="Arial Rounded MT Bold"/>
                <a:cs typeface="Arial Rounded MT Bold"/>
              </a:rPr>
              <a:t>I</a:t>
            </a:r>
            <a:r>
              <a:rPr sz="2000" spc="-239" dirty="0" smtClean="0">
                <a:latin typeface="Arial Rounded MT Bold"/>
                <a:cs typeface="Arial Rounded MT Bold"/>
              </a:rPr>
              <a:t>A</a:t>
            </a:r>
            <a:r>
              <a:rPr sz="2000" spc="-50" dirty="0" smtClean="0">
                <a:latin typeface="Arial Rounded MT Bold"/>
                <a:cs typeface="Arial Rounded MT Bold"/>
              </a:rPr>
              <a:t>T</a:t>
            </a:r>
            <a:r>
              <a:rPr sz="2000" spc="-39" dirty="0" smtClean="0">
                <a:latin typeface="Arial Rounded MT Bold"/>
                <a:cs typeface="Arial Rounded MT Bold"/>
              </a:rPr>
              <a:t>A</a:t>
            </a:r>
            <a:r>
              <a:rPr sz="2000" spc="0" dirty="0" smtClean="0">
                <a:latin typeface="Arial Rounded MT Bold"/>
                <a:cs typeface="Arial Rounded MT Bold"/>
              </a:rPr>
              <a:t>N</a:t>
            </a:r>
            <a:endParaRPr sz="2000">
              <a:latin typeface="Arial Rounded MT Bold"/>
              <a:cs typeface="Arial Rounded MT Bold"/>
            </a:endParaRPr>
          </a:p>
        </p:txBody>
      </p:sp>
      <p:sp>
        <p:nvSpPr>
          <p:cNvPr id="24" name="object 24"/>
          <p:cNvSpPr txBox="1"/>
          <p:nvPr/>
        </p:nvSpPr>
        <p:spPr>
          <a:xfrm>
            <a:off x="532587" y="747506"/>
            <a:ext cx="1920195" cy="279402"/>
          </a:xfrm>
          <a:prstGeom prst="rect">
            <a:avLst/>
          </a:prstGeom>
        </p:spPr>
        <p:txBody>
          <a:bodyPr wrap="square" lIns="0" tIns="0" rIns="0" bIns="0" rtlCol="0">
            <a:noAutofit/>
          </a:bodyPr>
          <a:lstStyle/>
          <a:p>
            <a:pPr marL="12700">
              <a:lnSpc>
                <a:spcPts val="2155"/>
              </a:lnSpc>
              <a:spcBef>
                <a:spcPts val="107"/>
              </a:spcBef>
            </a:pPr>
            <a:r>
              <a:rPr sz="2000" spc="-34" dirty="0" smtClean="0">
                <a:latin typeface="Arial Rounded MT Bold"/>
                <a:cs typeface="Arial Rounded MT Bold"/>
              </a:rPr>
              <a:t>PE</a:t>
            </a:r>
            <a:r>
              <a:rPr sz="2000" spc="-19" dirty="0" smtClean="0">
                <a:latin typeface="Arial Rounded MT Bold"/>
                <a:cs typeface="Arial Rounded MT Bold"/>
              </a:rPr>
              <a:t>N</a:t>
            </a:r>
            <a:r>
              <a:rPr sz="2000" spc="-25" dirty="0" smtClean="0">
                <a:latin typeface="Arial Rounded MT Bold"/>
                <a:cs typeface="Arial Rounded MT Bold"/>
              </a:rPr>
              <a:t>I</a:t>
            </a:r>
            <a:r>
              <a:rPr sz="2000" spc="-19" dirty="0" smtClean="0">
                <a:latin typeface="Arial Rounded MT Bold"/>
                <a:cs typeface="Arial Rounded MT Bold"/>
              </a:rPr>
              <a:t>N</a:t>
            </a:r>
            <a:r>
              <a:rPr sz="2000" spc="14" dirty="0" smtClean="0">
                <a:latin typeface="Arial Rounded MT Bold"/>
                <a:cs typeface="Arial Rounded MT Bold"/>
              </a:rPr>
              <a:t>G</a:t>
            </a:r>
            <a:r>
              <a:rPr sz="2000" spc="19" dirty="0" smtClean="0">
                <a:latin typeface="Arial Rounded MT Bold"/>
                <a:cs typeface="Arial Rounded MT Bold"/>
              </a:rPr>
              <a:t>K</a:t>
            </a:r>
            <a:r>
              <a:rPr sz="2000" spc="-239" dirty="0" smtClean="0">
                <a:latin typeface="Arial Rounded MT Bold"/>
                <a:cs typeface="Arial Rounded MT Bold"/>
              </a:rPr>
              <a:t>A</a:t>
            </a:r>
            <a:r>
              <a:rPr sz="2000" spc="-50" dirty="0" smtClean="0">
                <a:latin typeface="Arial Rounded MT Bold"/>
                <a:cs typeface="Arial Rounded MT Bold"/>
              </a:rPr>
              <a:t>T</a:t>
            </a:r>
            <a:r>
              <a:rPr sz="2000" spc="-39" dirty="0" smtClean="0">
                <a:latin typeface="Arial Rounded MT Bold"/>
                <a:cs typeface="Arial Rounded MT Bold"/>
              </a:rPr>
              <a:t>A</a:t>
            </a:r>
            <a:r>
              <a:rPr sz="2000" spc="0" dirty="0" smtClean="0">
                <a:latin typeface="Arial Rounded MT Bold"/>
                <a:cs typeface="Arial Rounded MT Bold"/>
              </a:rPr>
              <a:t>N</a:t>
            </a:r>
            <a:endParaRPr sz="2000">
              <a:latin typeface="Arial Rounded MT Bold"/>
              <a:cs typeface="Arial Rounded MT Bold"/>
            </a:endParaRPr>
          </a:p>
        </p:txBody>
      </p:sp>
      <p:sp>
        <p:nvSpPr>
          <p:cNvPr id="23" name="object 23"/>
          <p:cNvSpPr txBox="1"/>
          <p:nvPr/>
        </p:nvSpPr>
        <p:spPr>
          <a:xfrm>
            <a:off x="2475703" y="747506"/>
            <a:ext cx="3609309" cy="279402"/>
          </a:xfrm>
          <a:prstGeom prst="rect">
            <a:avLst/>
          </a:prstGeom>
        </p:spPr>
        <p:txBody>
          <a:bodyPr wrap="square" lIns="0" tIns="0" rIns="0" bIns="0" rtlCol="0">
            <a:noAutofit/>
          </a:bodyPr>
          <a:lstStyle/>
          <a:p>
            <a:pPr marL="12700">
              <a:lnSpc>
                <a:spcPts val="2155"/>
              </a:lnSpc>
              <a:spcBef>
                <a:spcPts val="107"/>
              </a:spcBef>
            </a:pPr>
            <a:r>
              <a:rPr sz="2000" spc="19" dirty="0" smtClean="0">
                <a:latin typeface="Arial Rounded MT Bold"/>
                <a:cs typeface="Arial Rounded MT Bold"/>
              </a:rPr>
              <a:t>K</a:t>
            </a:r>
            <a:r>
              <a:rPr sz="2000" spc="-39" dirty="0" smtClean="0">
                <a:latin typeface="Arial Rounded MT Bold"/>
                <a:cs typeface="Arial Rounded MT Bold"/>
              </a:rPr>
              <a:t>A</a:t>
            </a:r>
            <a:r>
              <a:rPr sz="2000" spc="-234" dirty="0" smtClean="0">
                <a:latin typeface="Arial Rounded MT Bold"/>
                <a:cs typeface="Arial Rounded MT Bold"/>
              </a:rPr>
              <a:t>P</a:t>
            </a:r>
            <a:r>
              <a:rPr sz="2000" spc="-39" dirty="0" smtClean="0">
                <a:latin typeface="Arial Rounded MT Bold"/>
                <a:cs typeface="Arial Rounded MT Bold"/>
              </a:rPr>
              <a:t>A</a:t>
            </a:r>
            <a:r>
              <a:rPr sz="2000" spc="-34" dirty="0" smtClean="0">
                <a:latin typeface="Arial Rounded MT Bold"/>
                <a:cs typeface="Arial Rounded MT Bold"/>
              </a:rPr>
              <a:t>S</a:t>
            </a:r>
            <a:r>
              <a:rPr sz="2000" spc="-25" dirty="0" smtClean="0">
                <a:latin typeface="Arial Rounded MT Bold"/>
                <a:cs typeface="Arial Rounded MT Bold"/>
              </a:rPr>
              <a:t>I</a:t>
            </a:r>
            <a:r>
              <a:rPr sz="2000" spc="-50" dirty="0" smtClean="0">
                <a:latin typeface="Arial Rounded MT Bold"/>
                <a:cs typeface="Arial Rounded MT Bold"/>
              </a:rPr>
              <a:t>T</a:t>
            </a:r>
            <a:r>
              <a:rPr sz="2000" spc="-39" dirty="0" smtClean="0">
                <a:latin typeface="Arial Rounded MT Bold"/>
                <a:cs typeface="Arial Rounded MT Bold"/>
              </a:rPr>
              <a:t>A</a:t>
            </a:r>
            <a:r>
              <a:rPr sz="2000" spc="0" dirty="0" smtClean="0">
                <a:latin typeface="Arial Rounded MT Bold"/>
                <a:cs typeface="Arial Rounded MT Bold"/>
              </a:rPr>
              <a:t>S</a:t>
            </a:r>
            <a:r>
              <a:rPr sz="2000" spc="64" dirty="0" smtClean="0">
                <a:latin typeface="Arial Rounded MT Bold"/>
                <a:cs typeface="Arial Rounded MT Bold"/>
              </a:rPr>
              <a:t> </a:t>
            </a:r>
            <a:r>
              <a:rPr sz="2000" spc="-34" dirty="0" smtClean="0">
                <a:latin typeface="Arial Rounded MT Bold"/>
                <a:cs typeface="Arial Rounded MT Bold"/>
              </a:rPr>
              <a:t>PE</a:t>
            </a:r>
            <a:r>
              <a:rPr sz="2000" spc="34" dirty="0" smtClean="0">
                <a:latin typeface="Arial Rounded MT Bold"/>
                <a:cs typeface="Arial Rounded MT Bold"/>
              </a:rPr>
              <a:t>M</a:t>
            </a:r>
            <a:r>
              <a:rPr sz="2000" spc="-34" dirty="0" smtClean="0">
                <a:latin typeface="Arial Rounded MT Bold"/>
                <a:cs typeface="Arial Rounded MT Bold"/>
              </a:rPr>
              <a:t>E</a:t>
            </a:r>
            <a:r>
              <a:rPr sz="2000" spc="-39" dirty="0" smtClean="0">
                <a:latin typeface="Arial Rounded MT Bold"/>
                <a:cs typeface="Arial Rounded MT Bold"/>
              </a:rPr>
              <a:t>R</a:t>
            </a:r>
            <a:r>
              <a:rPr sz="2000" spc="-25" dirty="0" smtClean="0">
                <a:latin typeface="Arial Rounded MT Bold"/>
                <a:cs typeface="Arial Rounded MT Bold"/>
              </a:rPr>
              <a:t>I</a:t>
            </a:r>
            <a:r>
              <a:rPr sz="2000" spc="-19" dirty="0" smtClean="0">
                <a:latin typeface="Arial Rounded MT Bold"/>
                <a:cs typeface="Arial Rounded MT Bold"/>
              </a:rPr>
              <a:t>N</a:t>
            </a:r>
            <a:r>
              <a:rPr sz="2000" spc="-50" dirty="0" smtClean="0">
                <a:latin typeface="Arial Rounded MT Bold"/>
                <a:cs typeface="Arial Rounded MT Bold"/>
              </a:rPr>
              <a:t>T</a:t>
            </a:r>
            <a:r>
              <a:rPr sz="2000" spc="-39" dirty="0" smtClean="0">
                <a:latin typeface="Arial Rounded MT Bold"/>
                <a:cs typeface="Arial Rounded MT Bold"/>
              </a:rPr>
              <a:t>A</a:t>
            </a:r>
            <a:r>
              <a:rPr sz="2000" spc="-19" dirty="0" smtClean="0">
                <a:latin typeface="Arial Rounded MT Bold"/>
                <a:cs typeface="Arial Rounded MT Bold"/>
              </a:rPr>
              <a:t>H</a:t>
            </a:r>
            <a:r>
              <a:rPr sz="2000" spc="-39" dirty="0" smtClean="0">
                <a:latin typeface="Arial Rounded MT Bold"/>
                <a:cs typeface="Arial Rounded MT Bold"/>
              </a:rPr>
              <a:t>A</a:t>
            </a:r>
            <a:r>
              <a:rPr sz="2000" spc="0" dirty="0" smtClean="0">
                <a:latin typeface="Arial Rounded MT Bold"/>
                <a:cs typeface="Arial Rounded MT Bold"/>
              </a:rPr>
              <a:t>N</a:t>
            </a:r>
            <a:endParaRPr sz="2000">
              <a:latin typeface="Arial Rounded MT Bold"/>
              <a:cs typeface="Arial Rounded MT Bold"/>
            </a:endParaRPr>
          </a:p>
        </p:txBody>
      </p:sp>
      <p:sp>
        <p:nvSpPr>
          <p:cNvPr id="22" name="object 22"/>
          <p:cNvSpPr txBox="1"/>
          <p:nvPr/>
        </p:nvSpPr>
        <p:spPr>
          <a:xfrm>
            <a:off x="6120632" y="747506"/>
            <a:ext cx="1132789" cy="279402"/>
          </a:xfrm>
          <a:prstGeom prst="rect">
            <a:avLst/>
          </a:prstGeom>
        </p:spPr>
        <p:txBody>
          <a:bodyPr wrap="square" lIns="0" tIns="0" rIns="0" bIns="0" rtlCol="0">
            <a:noAutofit/>
          </a:bodyPr>
          <a:lstStyle/>
          <a:p>
            <a:pPr marL="12700">
              <a:lnSpc>
                <a:spcPts val="2155"/>
              </a:lnSpc>
              <a:spcBef>
                <a:spcPts val="107"/>
              </a:spcBef>
            </a:pPr>
            <a:r>
              <a:rPr sz="2000" spc="-79" dirty="0" smtClean="0">
                <a:latin typeface="Arial Rounded MT Bold"/>
                <a:cs typeface="Arial Rounded MT Bold"/>
              </a:rPr>
              <a:t>D</a:t>
            </a:r>
            <a:r>
              <a:rPr sz="2000" spc="-39" dirty="0" smtClean="0">
                <a:latin typeface="Arial Rounded MT Bold"/>
                <a:cs typeface="Arial Rounded MT Bold"/>
              </a:rPr>
              <a:t>A</a:t>
            </a:r>
            <a:r>
              <a:rPr sz="2000" spc="-34" dirty="0" smtClean="0">
                <a:latin typeface="Arial Rounded MT Bold"/>
                <a:cs typeface="Arial Rounded MT Bold"/>
              </a:rPr>
              <a:t>E</a:t>
            </a:r>
            <a:r>
              <a:rPr sz="2000" spc="-39" dirty="0" smtClean="0">
                <a:latin typeface="Arial Rounded MT Bold"/>
                <a:cs typeface="Arial Rounded MT Bold"/>
              </a:rPr>
              <a:t>RA</a:t>
            </a:r>
            <a:r>
              <a:rPr sz="2000" spc="0" dirty="0" smtClean="0">
                <a:latin typeface="Arial Rounded MT Bold"/>
                <a:cs typeface="Arial Rounded MT Bold"/>
              </a:rPr>
              <a:t>H</a:t>
            </a:r>
            <a:endParaRPr sz="2000">
              <a:latin typeface="Arial Rounded MT Bold"/>
              <a:cs typeface="Arial Rounded MT Bold"/>
            </a:endParaRPr>
          </a:p>
        </p:txBody>
      </p:sp>
      <p:sp>
        <p:nvSpPr>
          <p:cNvPr id="21" name="object 21"/>
          <p:cNvSpPr txBox="1"/>
          <p:nvPr/>
        </p:nvSpPr>
        <p:spPr>
          <a:xfrm>
            <a:off x="6704811" y="1975290"/>
            <a:ext cx="836526" cy="304800"/>
          </a:xfrm>
          <a:prstGeom prst="rect">
            <a:avLst/>
          </a:prstGeom>
        </p:spPr>
        <p:txBody>
          <a:bodyPr wrap="square" lIns="0" tIns="0" rIns="0" bIns="0" rtlCol="0">
            <a:noAutofit/>
          </a:bodyPr>
          <a:lstStyle/>
          <a:p>
            <a:pPr marL="206375" marR="213208" algn="ctr">
              <a:lnSpc>
                <a:spcPts val="1130"/>
              </a:lnSpc>
              <a:spcBef>
                <a:spcPts val="56"/>
              </a:spcBef>
            </a:pPr>
            <a:r>
              <a:rPr sz="1000" b="1" dirty="0" smtClean="0">
                <a:solidFill>
                  <a:srgbClr val="FEFFFE"/>
                </a:solidFill>
                <a:latin typeface="Gill Sans MT"/>
                <a:cs typeface="Gill Sans MT"/>
              </a:rPr>
              <a:t>P</a:t>
            </a:r>
            <a:r>
              <a:rPr sz="1000" b="1" spc="-44" dirty="0" smtClean="0">
                <a:solidFill>
                  <a:srgbClr val="FEFFFE"/>
                </a:solidFill>
                <a:latin typeface="Gill Sans MT"/>
                <a:cs typeface="Gill Sans MT"/>
              </a:rPr>
              <a:t>E</a:t>
            </a:r>
            <a:r>
              <a:rPr sz="1000" b="1" spc="29" dirty="0" smtClean="0">
                <a:solidFill>
                  <a:srgbClr val="FEFFFE"/>
                </a:solidFill>
                <a:latin typeface="Gill Sans MT"/>
                <a:cs typeface="Gill Sans MT"/>
              </a:rPr>
              <a:t>T</a:t>
            </a:r>
            <a:r>
              <a:rPr sz="1000" b="1" spc="0" dirty="0" smtClean="0">
                <a:solidFill>
                  <a:srgbClr val="FEFFFE"/>
                </a:solidFill>
                <a:latin typeface="Gill Sans MT"/>
                <a:cs typeface="Gill Sans MT"/>
              </a:rPr>
              <a:t>A</a:t>
            </a:r>
            <a:endParaRPr sz="1000">
              <a:latin typeface="Gill Sans MT"/>
              <a:cs typeface="Gill Sans MT"/>
            </a:endParaRPr>
          </a:p>
          <a:p>
            <a:pPr algn="ctr">
              <a:lnSpc>
                <a:spcPct val="96638"/>
              </a:lnSpc>
            </a:pPr>
            <a:r>
              <a:rPr sz="1000" b="1" dirty="0" smtClean="0">
                <a:solidFill>
                  <a:srgbClr val="FEFFFE"/>
                </a:solidFill>
                <a:latin typeface="Gill Sans MT"/>
                <a:cs typeface="Gill Sans MT"/>
              </a:rPr>
              <a:t>K</a:t>
            </a:r>
            <a:r>
              <a:rPr sz="1000" b="1" spc="-34" dirty="0" smtClean="0">
                <a:solidFill>
                  <a:srgbClr val="FEFFFE"/>
                </a:solidFill>
                <a:latin typeface="Gill Sans MT"/>
                <a:cs typeface="Gill Sans MT"/>
              </a:rPr>
              <a:t>A</a:t>
            </a:r>
            <a:r>
              <a:rPr sz="1000" b="1" spc="0" dirty="0" smtClean="0">
                <a:solidFill>
                  <a:srgbClr val="FEFFFE"/>
                </a:solidFill>
                <a:latin typeface="Gill Sans MT"/>
                <a:cs typeface="Gill Sans MT"/>
              </a:rPr>
              <a:t>P</a:t>
            </a:r>
            <a:r>
              <a:rPr sz="1000" b="1" spc="-34" dirty="0" smtClean="0">
                <a:solidFill>
                  <a:srgbClr val="FEFFFE"/>
                </a:solidFill>
                <a:latin typeface="Gill Sans MT"/>
                <a:cs typeface="Gill Sans MT"/>
              </a:rPr>
              <a:t>A</a:t>
            </a:r>
            <a:r>
              <a:rPr sz="1000" b="1" spc="-9" dirty="0" smtClean="0">
                <a:solidFill>
                  <a:srgbClr val="FEFFFE"/>
                </a:solidFill>
                <a:latin typeface="Gill Sans MT"/>
                <a:cs typeface="Gill Sans MT"/>
              </a:rPr>
              <a:t>S</a:t>
            </a:r>
            <a:r>
              <a:rPr sz="1000" b="1" spc="25" dirty="0" smtClean="0">
                <a:solidFill>
                  <a:srgbClr val="FEFFFE"/>
                </a:solidFill>
                <a:latin typeface="Gill Sans MT"/>
                <a:cs typeface="Gill Sans MT"/>
              </a:rPr>
              <a:t>I</a:t>
            </a:r>
            <a:r>
              <a:rPr sz="1000" b="1" spc="29" dirty="0" smtClean="0">
                <a:solidFill>
                  <a:srgbClr val="FEFFFE"/>
                </a:solidFill>
                <a:latin typeface="Gill Sans MT"/>
                <a:cs typeface="Gill Sans MT"/>
              </a:rPr>
              <a:t>T</a:t>
            </a:r>
            <a:r>
              <a:rPr sz="1000" b="1" spc="-34" dirty="0" smtClean="0">
                <a:solidFill>
                  <a:srgbClr val="FEFFFE"/>
                </a:solidFill>
                <a:latin typeface="Gill Sans MT"/>
                <a:cs typeface="Gill Sans MT"/>
              </a:rPr>
              <a:t>A</a:t>
            </a:r>
            <a:r>
              <a:rPr sz="1000" b="1" spc="0" dirty="0" smtClean="0">
                <a:solidFill>
                  <a:srgbClr val="FEFFFE"/>
                </a:solidFill>
                <a:latin typeface="Gill Sans MT"/>
                <a:cs typeface="Gill Sans MT"/>
              </a:rPr>
              <a:t>S</a:t>
            </a:r>
            <a:endParaRPr sz="1000">
              <a:latin typeface="Gill Sans MT"/>
              <a:cs typeface="Gill Sans MT"/>
            </a:endParaRPr>
          </a:p>
        </p:txBody>
      </p:sp>
      <p:sp>
        <p:nvSpPr>
          <p:cNvPr id="20" name="object 20"/>
          <p:cNvSpPr txBox="1"/>
          <p:nvPr/>
        </p:nvSpPr>
        <p:spPr>
          <a:xfrm>
            <a:off x="9471240" y="2037554"/>
            <a:ext cx="1178484" cy="165100"/>
          </a:xfrm>
          <a:prstGeom prst="rect">
            <a:avLst/>
          </a:prstGeom>
        </p:spPr>
        <p:txBody>
          <a:bodyPr wrap="square" lIns="0" tIns="0" rIns="0" bIns="0" rtlCol="0">
            <a:noAutofit/>
          </a:bodyPr>
          <a:lstStyle/>
          <a:p>
            <a:pPr marL="12700">
              <a:lnSpc>
                <a:spcPts val="1230"/>
              </a:lnSpc>
              <a:spcBef>
                <a:spcPts val="61"/>
              </a:spcBef>
            </a:pPr>
            <a:r>
              <a:rPr sz="1100" b="1" spc="-25" dirty="0" smtClean="0">
                <a:solidFill>
                  <a:srgbClr val="FEFFFE"/>
                </a:solidFill>
                <a:latin typeface="Gill Sans MT"/>
                <a:cs typeface="Gill Sans MT"/>
              </a:rPr>
              <a:t>R</a:t>
            </a:r>
            <a:r>
              <a:rPr sz="1100" b="1" spc="-9" dirty="0" smtClean="0">
                <a:solidFill>
                  <a:srgbClr val="FEFFFE"/>
                </a:solidFill>
                <a:latin typeface="Gill Sans MT"/>
                <a:cs typeface="Gill Sans MT"/>
              </a:rPr>
              <a:t>E</a:t>
            </a:r>
            <a:r>
              <a:rPr sz="1100" b="1" spc="19" dirty="0" smtClean="0">
                <a:solidFill>
                  <a:srgbClr val="FEFFFE"/>
                </a:solidFill>
                <a:latin typeface="Gill Sans MT"/>
                <a:cs typeface="Gill Sans MT"/>
              </a:rPr>
              <a:t>K</a:t>
            </a:r>
            <a:r>
              <a:rPr sz="1100" b="1" spc="-34" dirty="0" smtClean="0">
                <a:solidFill>
                  <a:srgbClr val="FEFFFE"/>
                </a:solidFill>
                <a:latin typeface="Gill Sans MT"/>
                <a:cs typeface="Gill Sans MT"/>
              </a:rPr>
              <a:t>O</a:t>
            </a:r>
            <a:r>
              <a:rPr sz="1100" b="1" spc="44" dirty="0" smtClean="0">
                <a:solidFill>
                  <a:srgbClr val="FEFFFE"/>
                </a:solidFill>
                <a:latin typeface="Gill Sans MT"/>
                <a:cs typeface="Gill Sans MT"/>
              </a:rPr>
              <a:t>M</a:t>
            </a:r>
            <a:r>
              <a:rPr sz="1100" b="1" spc="-9" dirty="0" smtClean="0">
                <a:solidFill>
                  <a:srgbClr val="FEFFFE"/>
                </a:solidFill>
                <a:latin typeface="Gill Sans MT"/>
                <a:cs typeface="Gill Sans MT"/>
              </a:rPr>
              <a:t>E</a:t>
            </a:r>
            <a:r>
              <a:rPr sz="1100" b="1" spc="4" dirty="0" smtClean="0">
                <a:solidFill>
                  <a:srgbClr val="FEFFFE"/>
                </a:solidFill>
                <a:latin typeface="Gill Sans MT"/>
                <a:cs typeface="Gill Sans MT"/>
              </a:rPr>
              <a:t>N</a:t>
            </a:r>
            <a:r>
              <a:rPr sz="1100" b="1" spc="-4" dirty="0" smtClean="0">
                <a:solidFill>
                  <a:srgbClr val="FEFFFE"/>
                </a:solidFill>
                <a:latin typeface="Gill Sans MT"/>
                <a:cs typeface="Gill Sans MT"/>
              </a:rPr>
              <a:t>D</a:t>
            </a:r>
            <a:r>
              <a:rPr sz="1100" b="1" spc="-14" dirty="0" smtClean="0">
                <a:solidFill>
                  <a:srgbClr val="FEFFFE"/>
                </a:solidFill>
                <a:latin typeface="Gill Sans MT"/>
                <a:cs typeface="Gill Sans MT"/>
              </a:rPr>
              <a:t>A</a:t>
            </a:r>
            <a:r>
              <a:rPr sz="1100" b="1" spc="-75" dirty="0" smtClean="0">
                <a:solidFill>
                  <a:srgbClr val="FEFFFE"/>
                </a:solidFill>
                <a:latin typeface="Gill Sans MT"/>
                <a:cs typeface="Gill Sans MT"/>
              </a:rPr>
              <a:t>S</a:t>
            </a:r>
            <a:r>
              <a:rPr sz="1100" b="1" spc="0" dirty="0" smtClean="0">
                <a:solidFill>
                  <a:srgbClr val="FEFFFE"/>
                </a:solidFill>
                <a:latin typeface="Gill Sans MT"/>
                <a:cs typeface="Gill Sans MT"/>
              </a:rPr>
              <a:t>I</a:t>
            </a:r>
            <a:endParaRPr sz="1100">
              <a:latin typeface="Gill Sans MT"/>
              <a:cs typeface="Gill Sans MT"/>
            </a:endParaRPr>
          </a:p>
        </p:txBody>
      </p:sp>
      <p:sp>
        <p:nvSpPr>
          <p:cNvPr id="19" name="object 19"/>
          <p:cNvSpPr txBox="1"/>
          <p:nvPr/>
        </p:nvSpPr>
        <p:spPr>
          <a:xfrm>
            <a:off x="3800951" y="2070133"/>
            <a:ext cx="1165611" cy="203200"/>
          </a:xfrm>
          <a:prstGeom prst="rect">
            <a:avLst/>
          </a:prstGeom>
        </p:spPr>
        <p:txBody>
          <a:bodyPr wrap="square" lIns="0" tIns="0" rIns="0" bIns="0" rtlCol="0">
            <a:noAutofit/>
          </a:bodyPr>
          <a:lstStyle/>
          <a:p>
            <a:pPr marL="12700">
              <a:lnSpc>
                <a:spcPts val="1540"/>
              </a:lnSpc>
              <a:spcBef>
                <a:spcPts val="77"/>
              </a:spcBef>
            </a:pPr>
            <a:r>
              <a:rPr sz="1400" b="1" spc="19" dirty="0" smtClean="0">
                <a:solidFill>
                  <a:srgbClr val="FEFFFE"/>
                </a:solidFill>
                <a:latin typeface="Gill Sans MT"/>
                <a:cs typeface="Gill Sans MT"/>
              </a:rPr>
              <a:t>P</a:t>
            </a:r>
            <a:r>
              <a:rPr sz="1400" b="1" spc="-4" dirty="0" smtClean="0">
                <a:solidFill>
                  <a:srgbClr val="FEFFFE"/>
                </a:solidFill>
                <a:latin typeface="Gill Sans MT"/>
                <a:cs typeface="Gill Sans MT"/>
              </a:rPr>
              <a:t>E</a:t>
            </a:r>
            <a:r>
              <a:rPr sz="1400" b="1" spc="-39" dirty="0" smtClean="0">
                <a:solidFill>
                  <a:srgbClr val="FEFFFE"/>
                </a:solidFill>
                <a:latin typeface="Gill Sans MT"/>
                <a:cs typeface="Gill Sans MT"/>
              </a:rPr>
              <a:t>M</a:t>
            </a:r>
            <a:r>
              <a:rPr sz="1400" b="1" spc="-4" dirty="0" smtClean="0">
                <a:solidFill>
                  <a:srgbClr val="FEFFFE"/>
                </a:solidFill>
                <a:latin typeface="Gill Sans MT"/>
                <a:cs typeface="Gill Sans MT"/>
              </a:rPr>
              <a:t>E</a:t>
            </a:r>
            <a:r>
              <a:rPr sz="1400" b="1" spc="-75" dirty="0" smtClean="0">
                <a:solidFill>
                  <a:srgbClr val="FEFFFE"/>
                </a:solidFill>
                <a:latin typeface="Gill Sans MT"/>
                <a:cs typeface="Gill Sans MT"/>
              </a:rPr>
              <a:t>T</a:t>
            </a:r>
            <a:r>
              <a:rPr sz="1400" b="1" spc="34" dirty="0" smtClean="0">
                <a:solidFill>
                  <a:srgbClr val="FEFFFE"/>
                </a:solidFill>
                <a:latin typeface="Gill Sans MT"/>
                <a:cs typeface="Gill Sans MT"/>
              </a:rPr>
              <a:t>AA</a:t>
            </a:r>
            <a:r>
              <a:rPr sz="1400" b="1" spc="0" dirty="0" smtClean="0">
                <a:solidFill>
                  <a:srgbClr val="FEFFFE"/>
                </a:solidFill>
                <a:latin typeface="Gill Sans MT"/>
                <a:cs typeface="Gill Sans MT"/>
              </a:rPr>
              <a:t>N</a:t>
            </a:r>
            <a:endParaRPr sz="1400">
              <a:latin typeface="Gill Sans MT"/>
              <a:cs typeface="Gill Sans MT"/>
            </a:endParaRPr>
          </a:p>
        </p:txBody>
      </p:sp>
      <p:sp>
        <p:nvSpPr>
          <p:cNvPr id="18" name="object 18"/>
          <p:cNvSpPr txBox="1"/>
          <p:nvPr/>
        </p:nvSpPr>
        <p:spPr>
          <a:xfrm>
            <a:off x="1277352" y="2115049"/>
            <a:ext cx="947965" cy="228600"/>
          </a:xfrm>
          <a:prstGeom prst="rect">
            <a:avLst/>
          </a:prstGeom>
        </p:spPr>
        <p:txBody>
          <a:bodyPr wrap="square" lIns="0" tIns="0" rIns="0" bIns="0" rtlCol="0">
            <a:noAutofit/>
          </a:bodyPr>
          <a:lstStyle/>
          <a:p>
            <a:pPr marL="12700">
              <a:lnSpc>
                <a:spcPts val="1780"/>
              </a:lnSpc>
              <a:spcBef>
                <a:spcPts val="89"/>
              </a:spcBef>
            </a:pPr>
            <a:r>
              <a:rPr sz="2400" spc="-4" baseline="1706" dirty="0" smtClean="0">
                <a:solidFill>
                  <a:srgbClr val="FEFFFE"/>
                </a:solidFill>
                <a:latin typeface="Calibri"/>
                <a:cs typeface="Calibri"/>
              </a:rPr>
              <a:t>K</a:t>
            </a:r>
            <a:r>
              <a:rPr sz="2400" spc="14" baseline="1706" dirty="0" smtClean="0">
                <a:solidFill>
                  <a:srgbClr val="FEFFFE"/>
                </a:solidFill>
                <a:latin typeface="Calibri"/>
                <a:cs typeface="Calibri"/>
              </a:rPr>
              <a:t>E</a:t>
            </a:r>
            <a:r>
              <a:rPr sz="2400" spc="44" baseline="1706" dirty="0" smtClean="0">
                <a:solidFill>
                  <a:srgbClr val="FEFFFE"/>
                </a:solidFill>
                <a:latin typeface="Calibri"/>
                <a:cs typeface="Calibri"/>
              </a:rPr>
              <a:t>B</a:t>
            </a:r>
            <a:r>
              <a:rPr sz="2400" spc="9" baseline="1706" dirty="0" smtClean="0">
                <a:solidFill>
                  <a:srgbClr val="FEFFFE"/>
                </a:solidFill>
                <a:latin typeface="Calibri"/>
                <a:cs typeface="Calibri"/>
              </a:rPr>
              <a:t>I</a:t>
            </a:r>
            <a:r>
              <a:rPr sz="2400" spc="0" baseline="1706" dirty="0" smtClean="0">
                <a:solidFill>
                  <a:srgbClr val="FEFFFE"/>
                </a:solidFill>
                <a:latin typeface="Calibri"/>
                <a:cs typeface="Calibri"/>
              </a:rPr>
              <a:t>JA</a:t>
            </a:r>
            <a:r>
              <a:rPr sz="2400" spc="-4" baseline="1706" dirty="0" smtClean="0">
                <a:solidFill>
                  <a:srgbClr val="FEFFFE"/>
                </a:solidFill>
                <a:latin typeface="Calibri"/>
                <a:cs typeface="Calibri"/>
              </a:rPr>
              <a:t>K</a:t>
            </a:r>
            <a:r>
              <a:rPr sz="2400" spc="0" baseline="1706" dirty="0" smtClean="0">
                <a:solidFill>
                  <a:srgbClr val="FEFFFE"/>
                </a:solidFill>
                <a:latin typeface="Calibri"/>
                <a:cs typeface="Calibri"/>
              </a:rPr>
              <a:t>AN</a:t>
            </a:r>
            <a:endParaRPr sz="1600">
              <a:latin typeface="Calibri"/>
              <a:cs typeface="Calibri"/>
            </a:endParaRPr>
          </a:p>
        </p:txBody>
      </p:sp>
      <p:sp>
        <p:nvSpPr>
          <p:cNvPr id="17" name="object 17"/>
          <p:cNvSpPr txBox="1"/>
          <p:nvPr/>
        </p:nvSpPr>
        <p:spPr>
          <a:xfrm>
            <a:off x="8365758" y="3843027"/>
            <a:ext cx="567136" cy="279401"/>
          </a:xfrm>
          <a:prstGeom prst="rect">
            <a:avLst/>
          </a:prstGeom>
        </p:spPr>
        <p:txBody>
          <a:bodyPr wrap="square" lIns="0" tIns="0" rIns="0" bIns="0" rtlCol="0">
            <a:noAutofit/>
          </a:bodyPr>
          <a:lstStyle/>
          <a:p>
            <a:pPr marL="12700">
              <a:lnSpc>
                <a:spcPts val="2155"/>
              </a:lnSpc>
              <a:spcBef>
                <a:spcPts val="107"/>
              </a:spcBef>
            </a:pPr>
            <a:r>
              <a:rPr sz="3000" b="1" baseline="1437" dirty="0" smtClean="0">
                <a:solidFill>
                  <a:srgbClr val="FEFFFE"/>
                </a:solidFill>
                <a:latin typeface="Gill Sans MT"/>
                <a:cs typeface="Gill Sans MT"/>
              </a:rPr>
              <a:t>K</a:t>
            </a:r>
            <a:r>
              <a:rPr sz="3000" b="1" spc="44" baseline="1437" dirty="0" smtClean="0">
                <a:solidFill>
                  <a:srgbClr val="FEFFFE"/>
                </a:solidFill>
                <a:latin typeface="Gill Sans MT"/>
                <a:cs typeface="Gill Sans MT"/>
              </a:rPr>
              <a:t>/</a:t>
            </a:r>
            <a:r>
              <a:rPr sz="3000" b="1" spc="0" baseline="1437" dirty="0" smtClean="0">
                <a:solidFill>
                  <a:srgbClr val="FEFFFE"/>
                </a:solidFill>
                <a:latin typeface="Gill Sans MT"/>
                <a:cs typeface="Gill Sans MT"/>
              </a:rPr>
              <a:t>L</a:t>
            </a:r>
            <a:endParaRPr sz="2000">
              <a:latin typeface="Gill Sans MT"/>
              <a:cs typeface="Gill Sans MT"/>
            </a:endParaRPr>
          </a:p>
        </p:txBody>
      </p:sp>
      <p:sp>
        <p:nvSpPr>
          <p:cNvPr id="16" name="object 16"/>
          <p:cNvSpPr txBox="1"/>
          <p:nvPr/>
        </p:nvSpPr>
        <p:spPr>
          <a:xfrm>
            <a:off x="5967060" y="3883375"/>
            <a:ext cx="804012" cy="177800"/>
          </a:xfrm>
          <a:prstGeom prst="rect">
            <a:avLst/>
          </a:prstGeom>
        </p:spPr>
        <p:txBody>
          <a:bodyPr wrap="square" lIns="0" tIns="0" rIns="0" bIns="0" rtlCol="0">
            <a:noAutofit/>
          </a:bodyPr>
          <a:lstStyle/>
          <a:p>
            <a:pPr marL="12700">
              <a:lnSpc>
                <a:spcPts val="1335"/>
              </a:lnSpc>
              <a:spcBef>
                <a:spcPts val="66"/>
              </a:spcBef>
            </a:pPr>
            <a:r>
              <a:rPr sz="1200" b="1" dirty="0" smtClean="0">
                <a:solidFill>
                  <a:srgbClr val="FEFFFE"/>
                </a:solidFill>
                <a:latin typeface="Gill Sans MT"/>
                <a:cs typeface="Gill Sans MT"/>
              </a:rPr>
              <a:t>R</a:t>
            </a:r>
            <a:r>
              <a:rPr sz="1200" b="1" spc="25" dirty="0" smtClean="0">
                <a:solidFill>
                  <a:srgbClr val="FEFFFE"/>
                </a:solidFill>
                <a:latin typeface="Gill Sans MT"/>
                <a:cs typeface="Gill Sans MT"/>
              </a:rPr>
              <a:t>E</a:t>
            </a:r>
            <a:r>
              <a:rPr sz="1200" b="1" spc="14" dirty="0" smtClean="0">
                <a:solidFill>
                  <a:srgbClr val="FEFFFE"/>
                </a:solidFill>
                <a:latin typeface="Gill Sans MT"/>
                <a:cs typeface="Gill Sans MT"/>
              </a:rPr>
              <a:t>N</a:t>
            </a:r>
            <a:r>
              <a:rPr sz="1200" b="1" spc="0" dirty="0" smtClean="0">
                <a:solidFill>
                  <a:srgbClr val="FEFFFE"/>
                </a:solidFill>
                <a:latin typeface="Gill Sans MT"/>
                <a:cs typeface="Gill Sans MT"/>
              </a:rPr>
              <a:t>A</a:t>
            </a:r>
            <a:r>
              <a:rPr sz="1200" b="1" spc="39" dirty="0" smtClean="0">
                <a:solidFill>
                  <a:srgbClr val="FEFFFE"/>
                </a:solidFill>
                <a:latin typeface="Gill Sans MT"/>
                <a:cs typeface="Gill Sans MT"/>
              </a:rPr>
              <a:t>K</a:t>
            </a:r>
            <a:r>
              <a:rPr sz="1200" b="1" spc="-34" dirty="0" smtClean="0">
                <a:solidFill>
                  <a:srgbClr val="FEFFFE"/>
                </a:solidFill>
                <a:latin typeface="Gill Sans MT"/>
                <a:cs typeface="Gill Sans MT"/>
              </a:rPr>
              <a:t>S</a:t>
            </a:r>
            <a:r>
              <a:rPr sz="1200" b="1" spc="0" dirty="0" smtClean="0">
                <a:solidFill>
                  <a:srgbClr val="FEFFFE"/>
                </a:solidFill>
                <a:latin typeface="Gill Sans MT"/>
                <a:cs typeface="Gill Sans MT"/>
              </a:rPr>
              <a:t>I</a:t>
            </a:r>
            <a:endParaRPr sz="1200">
              <a:latin typeface="Gill Sans MT"/>
              <a:cs typeface="Gill Sans MT"/>
            </a:endParaRPr>
          </a:p>
        </p:txBody>
      </p:sp>
      <p:sp>
        <p:nvSpPr>
          <p:cNvPr id="15" name="object 15"/>
          <p:cNvSpPr txBox="1"/>
          <p:nvPr/>
        </p:nvSpPr>
        <p:spPr>
          <a:xfrm>
            <a:off x="3356109" y="4879978"/>
            <a:ext cx="1404818" cy="165100"/>
          </a:xfrm>
          <a:prstGeom prst="rect">
            <a:avLst/>
          </a:prstGeom>
        </p:spPr>
        <p:txBody>
          <a:bodyPr wrap="square" lIns="0" tIns="0" rIns="0" bIns="0" rtlCol="0">
            <a:noAutofit/>
          </a:bodyPr>
          <a:lstStyle/>
          <a:p>
            <a:pPr marL="12700">
              <a:lnSpc>
                <a:spcPts val="1230"/>
              </a:lnSpc>
              <a:spcBef>
                <a:spcPts val="61"/>
              </a:spcBef>
            </a:pPr>
            <a:r>
              <a:rPr sz="1100" b="1" spc="29" dirty="0" smtClean="0">
                <a:solidFill>
                  <a:srgbClr val="FEFFFE"/>
                </a:solidFill>
                <a:latin typeface="Gill Sans MT"/>
                <a:cs typeface="Gill Sans MT"/>
              </a:rPr>
              <a:t>P</a:t>
            </a:r>
            <a:r>
              <a:rPr sz="1100" b="1" spc="-9" dirty="0" smtClean="0">
                <a:solidFill>
                  <a:srgbClr val="FEFFFE"/>
                </a:solidFill>
                <a:latin typeface="Gill Sans MT"/>
                <a:cs typeface="Gill Sans MT"/>
              </a:rPr>
              <a:t>E</a:t>
            </a:r>
            <a:r>
              <a:rPr sz="1100" b="1" spc="4" dirty="0" smtClean="0">
                <a:solidFill>
                  <a:srgbClr val="FEFFFE"/>
                </a:solidFill>
                <a:latin typeface="Gill Sans MT"/>
                <a:cs typeface="Gill Sans MT"/>
              </a:rPr>
              <a:t>N</a:t>
            </a:r>
            <a:r>
              <a:rPr sz="1100" b="1" spc="19" dirty="0" smtClean="0">
                <a:solidFill>
                  <a:srgbClr val="FEFFFE"/>
                </a:solidFill>
                <a:latin typeface="Gill Sans MT"/>
                <a:cs typeface="Gill Sans MT"/>
              </a:rPr>
              <a:t>G</a:t>
            </a:r>
            <a:r>
              <a:rPr sz="1100" b="1" spc="-14" dirty="0" smtClean="0">
                <a:solidFill>
                  <a:srgbClr val="FEFFFE"/>
                </a:solidFill>
                <a:latin typeface="Gill Sans MT"/>
                <a:cs typeface="Gill Sans MT"/>
              </a:rPr>
              <a:t>A</a:t>
            </a:r>
            <a:r>
              <a:rPr sz="1100" b="1" spc="4" dirty="0" smtClean="0">
                <a:solidFill>
                  <a:srgbClr val="FEFFFE"/>
                </a:solidFill>
                <a:latin typeface="Gill Sans MT"/>
                <a:cs typeface="Gill Sans MT"/>
              </a:rPr>
              <a:t>N</a:t>
            </a:r>
            <a:r>
              <a:rPr sz="1100" b="1" spc="19" dirty="0" smtClean="0">
                <a:solidFill>
                  <a:srgbClr val="FEFFFE"/>
                </a:solidFill>
                <a:latin typeface="Gill Sans MT"/>
                <a:cs typeface="Gill Sans MT"/>
              </a:rPr>
              <a:t>GG</a:t>
            </a:r>
            <a:r>
              <a:rPr sz="1100" b="1" spc="-14" dirty="0" smtClean="0">
                <a:solidFill>
                  <a:srgbClr val="FEFFFE"/>
                </a:solidFill>
                <a:latin typeface="Gill Sans MT"/>
                <a:cs typeface="Gill Sans MT"/>
              </a:rPr>
              <a:t>A</a:t>
            </a:r>
            <a:r>
              <a:rPr sz="1100" b="1" spc="-25" dirty="0" smtClean="0">
                <a:solidFill>
                  <a:srgbClr val="FEFFFE"/>
                </a:solidFill>
                <a:latin typeface="Gill Sans MT"/>
                <a:cs typeface="Gill Sans MT"/>
              </a:rPr>
              <a:t>R</a:t>
            </a:r>
            <a:r>
              <a:rPr sz="1100" b="1" spc="-14" dirty="0" smtClean="0">
                <a:solidFill>
                  <a:srgbClr val="FEFFFE"/>
                </a:solidFill>
                <a:latin typeface="Gill Sans MT"/>
                <a:cs typeface="Gill Sans MT"/>
              </a:rPr>
              <a:t>A</a:t>
            </a:r>
            <a:r>
              <a:rPr sz="1100" b="1" spc="0" dirty="0" smtClean="0">
                <a:solidFill>
                  <a:srgbClr val="FEFFFE"/>
                </a:solidFill>
                <a:latin typeface="Gill Sans MT"/>
                <a:cs typeface="Gill Sans MT"/>
              </a:rPr>
              <a:t>N</a:t>
            </a:r>
            <a:endParaRPr sz="1100">
              <a:latin typeface="Gill Sans MT"/>
              <a:cs typeface="Gill Sans MT"/>
            </a:endParaRPr>
          </a:p>
        </p:txBody>
      </p:sp>
      <p:sp>
        <p:nvSpPr>
          <p:cNvPr id="14" name="object 14"/>
          <p:cNvSpPr txBox="1"/>
          <p:nvPr/>
        </p:nvSpPr>
        <p:spPr>
          <a:xfrm>
            <a:off x="8304484" y="5805454"/>
            <a:ext cx="755820" cy="368300"/>
          </a:xfrm>
          <a:prstGeom prst="rect">
            <a:avLst/>
          </a:prstGeom>
        </p:spPr>
        <p:txBody>
          <a:bodyPr wrap="square" lIns="0" tIns="0" rIns="0" bIns="0" rtlCol="0">
            <a:noAutofit/>
          </a:bodyPr>
          <a:lstStyle/>
          <a:p>
            <a:pPr marL="128270" marR="130364" algn="ctr">
              <a:lnSpc>
                <a:spcPts val="1335"/>
              </a:lnSpc>
              <a:spcBef>
                <a:spcPts val="66"/>
              </a:spcBef>
            </a:pPr>
            <a:r>
              <a:rPr sz="1200" b="1" spc="39" dirty="0" smtClean="0">
                <a:solidFill>
                  <a:srgbClr val="FEFFFE"/>
                </a:solidFill>
                <a:latin typeface="Gill Sans MT"/>
                <a:cs typeface="Gill Sans MT"/>
              </a:rPr>
              <a:t>G</a:t>
            </a:r>
            <a:r>
              <a:rPr sz="1200" b="1" spc="-39" dirty="0" smtClean="0">
                <a:solidFill>
                  <a:srgbClr val="FEFFFE"/>
                </a:solidFill>
                <a:latin typeface="Gill Sans MT"/>
                <a:cs typeface="Gill Sans MT"/>
              </a:rPr>
              <a:t>U</a:t>
            </a:r>
            <a:r>
              <a:rPr sz="1200" b="1" spc="0" dirty="0" smtClean="0">
                <a:solidFill>
                  <a:srgbClr val="FEFFFE"/>
                </a:solidFill>
                <a:latin typeface="Gill Sans MT"/>
                <a:cs typeface="Gill Sans MT"/>
              </a:rPr>
              <a:t>B/</a:t>
            </a:r>
            <a:endParaRPr sz="1200">
              <a:latin typeface="Gill Sans MT"/>
              <a:cs typeface="Gill Sans MT"/>
            </a:endParaRPr>
          </a:p>
          <a:p>
            <a:pPr algn="ctr">
              <a:lnSpc>
                <a:spcPct val="96638"/>
              </a:lnSpc>
              <a:spcBef>
                <a:spcPts val="38"/>
              </a:spcBef>
            </a:pPr>
            <a:r>
              <a:rPr sz="1200" b="1" dirty="0" smtClean="0">
                <a:solidFill>
                  <a:srgbClr val="FEFFFE"/>
                </a:solidFill>
                <a:latin typeface="Gill Sans MT"/>
                <a:cs typeface="Gill Sans MT"/>
              </a:rPr>
              <a:t>B</a:t>
            </a:r>
            <a:r>
              <a:rPr sz="1200" b="1" spc="-39" dirty="0" smtClean="0">
                <a:solidFill>
                  <a:srgbClr val="FEFFFE"/>
                </a:solidFill>
                <a:latin typeface="Gill Sans MT"/>
                <a:cs typeface="Gill Sans MT"/>
              </a:rPr>
              <a:t>UP</a:t>
            </a:r>
            <a:r>
              <a:rPr sz="1200" b="1" spc="-34" dirty="0" smtClean="0">
                <a:solidFill>
                  <a:srgbClr val="FEFFFE"/>
                </a:solidFill>
                <a:latin typeface="Gill Sans MT"/>
                <a:cs typeface="Gill Sans MT"/>
              </a:rPr>
              <a:t>/</a:t>
            </a:r>
            <a:r>
              <a:rPr sz="1200" b="1" spc="-29" dirty="0" smtClean="0">
                <a:solidFill>
                  <a:srgbClr val="FEFFFE"/>
                </a:solidFill>
                <a:latin typeface="Gill Sans MT"/>
                <a:cs typeface="Gill Sans MT"/>
              </a:rPr>
              <a:t>W</a:t>
            </a:r>
            <a:r>
              <a:rPr sz="1200" b="1" spc="0" dirty="0" smtClean="0">
                <a:solidFill>
                  <a:srgbClr val="FEFFFE"/>
                </a:solidFill>
                <a:latin typeface="Gill Sans MT"/>
                <a:cs typeface="Gill Sans MT"/>
              </a:rPr>
              <a:t>K</a:t>
            </a:r>
            <a:endParaRPr sz="1200">
              <a:latin typeface="Gill Sans MT"/>
              <a:cs typeface="Gill Sans MT"/>
            </a:endParaRPr>
          </a:p>
        </p:txBody>
      </p:sp>
      <p:sp>
        <p:nvSpPr>
          <p:cNvPr id="13" name="object 13"/>
          <p:cNvSpPr txBox="1"/>
          <p:nvPr/>
        </p:nvSpPr>
        <p:spPr>
          <a:xfrm>
            <a:off x="5967060" y="5892612"/>
            <a:ext cx="804011" cy="177800"/>
          </a:xfrm>
          <a:prstGeom prst="rect">
            <a:avLst/>
          </a:prstGeom>
        </p:spPr>
        <p:txBody>
          <a:bodyPr wrap="square" lIns="0" tIns="0" rIns="0" bIns="0" rtlCol="0">
            <a:noAutofit/>
          </a:bodyPr>
          <a:lstStyle/>
          <a:p>
            <a:pPr marL="12700">
              <a:lnSpc>
                <a:spcPts val="1335"/>
              </a:lnSpc>
              <a:spcBef>
                <a:spcPts val="66"/>
              </a:spcBef>
            </a:pPr>
            <a:r>
              <a:rPr sz="1200" b="1" dirty="0" smtClean="0">
                <a:solidFill>
                  <a:srgbClr val="FEFFFE"/>
                </a:solidFill>
                <a:latin typeface="Gill Sans MT"/>
                <a:cs typeface="Gill Sans MT"/>
              </a:rPr>
              <a:t>R</a:t>
            </a:r>
            <a:r>
              <a:rPr sz="1200" b="1" spc="25" dirty="0" smtClean="0">
                <a:solidFill>
                  <a:srgbClr val="FEFFFE"/>
                </a:solidFill>
                <a:latin typeface="Gill Sans MT"/>
                <a:cs typeface="Gill Sans MT"/>
              </a:rPr>
              <a:t>E</a:t>
            </a:r>
            <a:r>
              <a:rPr sz="1200" b="1" spc="14" dirty="0" smtClean="0">
                <a:solidFill>
                  <a:srgbClr val="FEFFFE"/>
                </a:solidFill>
                <a:latin typeface="Gill Sans MT"/>
                <a:cs typeface="Gill Sans MT"/>
              </a:rPr>
              <a:t>N</a:t>
            </a:r>
            <a:r>
              <a:rPr sz="1200" b="1" spc="0" dirty="0" smtClean="0">
                <a:solidFill>
                  <a:srgbClr val="FEFFFE"/>
                </a:solidFill>
                <a:latin typeface="Gill Sans MT"/>
                <a:cs typeface="Gill Sans MT"/>
              </a:rPr>
              <a:t>A</a:t>
            </a:r>
            <a:r>
              <a:rPr sz="1200" b="1" spc="39" dirty="0" smtClean="0">
                <a:solidFill>
                  <a:srgbClr val="FEFFFE"/>
                </a:solidFill>
                <a:latin typeface="Gill Sans MT"/>
                <a:cs typeface="Gill Sans MT"/>
              </a:rPr>
              <a:t>K</a:t>
            </a:r>
            <a:r>
              <a:rPr sz="1200" b="1" spc="-34" dirty="0" smtClean="0">
                <a:solidFill>
                  <a:srgbClr val="FEFFFE"/>
                </a:solidFill>
                <a:latin typeface="Gill Sans MT"/>
                <a:cs typeface="Gill Sans MT"/>
              </a:rPr>
              <a:t>S</a:t>
            </a:r>
            <a:r>
              <a:rPr sz="1200" b="1" spc="0" dirty="0" smtClean="0">
                <a:solidFill>
                  <a:srgbClr val="FEFFFE"/>
                </a:solidFill>
                <a:latin typeface="Gill Sans MT"/>
                <a:cs typeface="Gill Sans MT"/>
              </a:rPr>
              <a:t>I</a:t>
            </a:r>
            <a:endParaRPr sz="1200">
              <a:latin typeface="Gill Sans MT"/>
              <a:cs typeface="Gill Sans MT"/>
            </a:endParaRPr>
          </a:p>
        </p:txBody>
      </p:sp>
      <p:sp>
        <p:nvSpPr>
          <p:cNvPr id="12" name="object 12"/>
          <p:cNvSpPr txBox="1"/>
          <p:nvPr/>
        </p:nvSpPr>
        <p:spPr>
          <a:xfrm rot="16200000">
            <a:off x="9846544" y="4189816"/>
            <a:ext cx="1330542" cy="195580"/>
          </a:xfrm>
          <a:prstGeom prst="rect">
            <a:avLst/>
          </a:prstGeom>
        </p:spPr>
        <p:txBody>
          <a:bodyPr wrap="square" lIns="0" tIns="0" rIns="0" bIns="0" rtlCol="0">
            <a:noAutofit/>
          </a:bodyPr>
          <a:lstStyle/>
          <a:p>
            <a:pPr marL="12700">
              <a:lnSpc>
                <a:spcPts val="1540"/>
              </a:lnSpc>
              <a:spcBef>
                <a:spcPts val="77"/>
              </a:spcBef>
            </a:pPr>
            <a:r>
              <a:rPr sz="1400" b="1" spc="34" dirty="0" smtClean="0">
                <a:solidFill>
                  <a:srgbClr val="FEFFFE"/>
                </a:solidFill>
                <a:latin typeface="Gill Sans MT"/>
                <a:cs typeface="Gill Sans MT"/>
              </a:rPr>
              <a:t>W</a:t>
            </a:r>
            <a:r>
              <a:rPr sz="1400" b="1" spc="-4" dirty="0" smtClean="0">
                <a:solidFill>
                  <a:srgbClr val="FEFFFE"/>
                </a:solidFill>
                <a:latin typeface="Gill Sans MT"/>
                <a:cs typeface="Gill Sans MT"/>
              </a:rPr>
              <a:t>E</a:t>
            </a:r>
            <a:r>
              <a:rPr sz="1400" b="1" spc="34" dirty="0" smtClean="0">
                <a:solidFill>
                  <a:srgbClr val="FEFFFE"/>
                </a:solidFill>
                <a:latin typeface="Gill Sans MT"/>
                <a:cs typeface="Gill Sans MT"/>
              </a:rPr>
              <a:t>W</a:t>
            </a:r>
            <a:r>
              <a:rPr sz="1400" b="1" spc="-4" dirty="0" smtClean="0">
                <a:solidFill>
                  <a:srgbClr val="FEFFFE"/>
                </a:solidFill>
                <a:latin typeface="Gill Sans MT"/>
                <a:cs typeface="Gill Sans MT"/>
              </a:rPr>
              <a:t>E</a:t>
            </a:r>
            <a:r>
              <a:rPr sz="1400" b="1" spc="34" dirty="0" smtClean="0">
                <a:solidFill>
                  <a:srgbClr val="FEFFFE"/>
                </a:solidFill>
                <a:latin typeface="Gill Sans MT"/>
                <a:cs typeface="Gill Sans MT"/>
              </a:rPr>
              <a:t>NAN</a:t>
            </a:r>
            <a:r>
              <a:rPr sz="1400" b="1" spc="0" dirty="0" smtClean="0">
                <a:solidFill>
                  <a:srgbClr val="FEFFFE"/>
                </a:solidFill>
                <a:latin typeface="Gill Sans MT"/>
                <a:cs typeface="Gill Sans MT"/>
              </a:rPr>
              <a:t>G</a:t>
            </a:r>
            <a:endParaRPr sz="1400">
              <a:latin typeface="Gill Sans MT"/>
              <a:cs typeface="Gill Sans MT"/>
            </a:endParaRPr>
          </a:p>
        </p:txBody>
      </p:sp>
      <p:sp>
        <p:nvSpPr>
          <p:cNvPr id="11" name="object 11"/>
          <p:cNvSpPr txBox="1"/>
          <p:nvPr/>
        </p:nvSpPr>
        <p:spPr>
          <a:xfrm>
            <a:off x="4229087" y="6286522"/>
            <a:ext cx="1384310" cy="304802"/>
          </a:xfrm>
          <a:prstGeom prst="rect">
            <a:avLst/>
          </a:prstGeom>
        </p:spPr>
        <p:txBody>
          <a:bodyPr wrap="square" lIns="0" tIns="0" rIns="0" bIns="0" rtlCol="0">
            <a:noAutofit/>
          </a:bodyPr>
          <a:lstStyle/>
          <a:p>
            <a:pPr>
              <a:lnSpc>
                <a:spcPts val="600"/>
              </a:lnSpc>
              <a:spcBef>
                <a:spcPts val="43"/>
              </a:spcBef>
            </a:pPr>
            <a:endParaRPr sz="600"/>
          </a:p>
          <a:p>
            <a:pPr marL="215043">
              <a:lnSpc>
                <a:spcPct val="96638"/>
              </a:lnSpc>
            </a:pPr>
            <a:r>
              <a:rPr sz="1100" b="1" spc="-44" dirty="0" smtClean="0">
                <a:solidFill>
                  <a:srgbClr val="FEFFFE"/>
                </a:solidFill>
                <a:latin typeface="Gill Sans MT"/>
                <a:cs typeface="Gill Sans MT"/>
              </a:rPr>
              <a:t>T</a:t>
            </a:r>
            <a:r>
              <a:rPr sz="1100" b="1" spc="50" dirty="0" smtClean="0">
                <a:solidFill>
                  <a:srgbClr val="FEFFFE"/>
                </a:solidFill>
                <a:latin typeface="Gill Sans MT"/>
                <a:cs typeface="Gill Sans MT"/>
              </a:rPr>
              <a:t>U</a:t>
            </a:r>
            <a:r>
              <a:rPr sz="1100" b="1" spc="-14" dirty="0" smtClean="0">
                <a:solidFill>
                  <a:srgbClr val="FEFFFE"/>
                </a:solidFill>
                <a:latin typeface="Gill Sans MT"/>
                <a:cs typeface="Gill Sans MT"/>
              </a:rPr>
              <a:t>A</a:t>
            </a:r>
            <a:r>
              <a:rPr sz="1100" b="1" spc="4" dirty="0" smtClean="0">
                <a:solidFill>
                  <a:srgbClr val="FEFFFE"/>
                </a:solidFill>
                <a:latin typeface="Gill Sans MT"/>
                <a:cs typeface="Gill Sans MT"/>
              </a:rPr>
              <a:t>N</a:t>
            </a:r>
            <a:r>
              <a:rPr sz="1100" b="1" spc="19" dirty="0" smtClean="0">
                <a:solidFill>
                  <a:srgbClr val="FEFFFE"/>
                </a:solidFill>
                <a:latin typeface="Gill Sans MT"/>
                <a:cs typeface="Gill Sans MT"/>
              </a:rPr>
              <a:t>GK</a:t>
            </a:r>
            <a:r>
              <a:rPr sz="1100" b="1" spc="-14" dirty="0" smtClean="0">
                <a:solidFill>
                  <a:srgbClr val="FEFFFE"/>
                </a:solidFill>
                <a:latin typeface="Gill Sans MT"/>
                <a:cs typeface="Gill Sans MT"/>
              </a:rPr>
              <a:t>A</a:t>
            </a:r>
            <a:r>
              <a:rPr sz="1100" b="1" spc="0" dirty="0" smtClean="0">
                <a:solidFill>
                  <a:srgbClr val="FEFFFE"/>
                </a:solidFill>
                <a:latin typeface="Gill Sans MT"/>
                <a:cs typeface="Gill Sans MT"/>
              </a:rPr>
              <a:t>N</a:t>
            </a:r>
            <a:endParaRPr sz="1100">
              <a:latin typeface="Gill Sans MT"/>
              <a:cs typeface="Gill Sans MT"/>
            </a:endParaRPr>
          </a:p>
        </p:txBody>
      </p:sp>
      <p:sp>
        <p:nvSpPr>
          <p:cNvPr id="10" name="object 10"/>
          <p:cNvSpPr txBox="1"/>
          <p:nvPr/>
        </p:nvSpPr>
        <p:spPr>
          <a:xfrm>
            <a:off x="7073909" y="5257814"/>
            <a:ext cx="1016007" cy="406403"/>
          </a:xfrm>
          <a:prstGeom prst="rect">
            <a:avLst/>
          </a:prstGeom>
        </p:spPr>
        <p:txBody>
          <a:bodyPr wrap="square" lIns="0" tIns="0" rIns="0" bIns="0" rtlCol="0">
            <a:noAutofit/>
          </a:bodyPr>
          <a:lstStyle/>
          <a:p>
            <a:pPr>
              <a:lnSpc>
                <a:spcPts val="1000"/>
              </a:lnSpc>
              <a:spcBef>
                <a:spcPts val="36"/>
              </a:spcBef>
            </a:pPr>
            <a:endParaRPr sz="1000"/>
          </a:p>
          <a:p>
            <a:pPr marL="226334">
              <a:lnSpc>
                <a:spcPct val="96638"/>
              </a:lnSpc>
            </a:pPr>
            <a:r>
              <a:rPr sz="1100" b="1" spc="25" dirty="0" smtClean="0">
                <a:solidFill>
                  <a:srgbClr val="FEFFFE"/>
                </a:solidFill>
                <a:latin typeface="Gill Sans MT"/>
                <a:cs typeface="Gill Sans MT"/>
              </a:rPr>
              <a:t>S</a:t>
            </a:r>
            <a:r>
              <a:rPr sz="1100" b="1" spc="50" dirty="0" smtClean="0">
                <a:solidFill>
                  <a:srgbClr val="FEFFFE"/>
                </a:solidFill>
                <a:latin typeface="Gill Sans MT"/>
                <a:cs typeface="Gill Sans MT"/>
              </a:rPr>
              <a:t>U</a:t>
            </a:r>
            <a:r>
              <a:rPr sz="1100" b="1" spc="25" dirty="0" smtClean="0">
                <a:solidFill>
                  <a:srgbClr val="FEFFFE"/>
                </a:solidFill>
                <a:latin typeface="Gill Sans MT"/>
                <a:cs typeface="Gill Sans MT"/>
              </a:rPr>
              <a:t>S</a:t>
            </a:r>
            <a:r>
              <a:rPr sz="1100" b="1" spc="50" dirty="0" smtClean="0">
                <a:solidFill>
                  <a:srgbClr val="FEFFFE"/>
                </a:solidFill>
                <a:latin typeface="Gill Sans MT"/>
                <a:cs typeface="Gill Sans MT"/>
              </a:rPr>
              <a:t>U</a:t>
            </a:r>
            <a:r>
              <a:rPr sz="1100" b="1" spc="0" dirty="0" smtClean="0">
                <a:solidFill>
                  <a:srgbClr val="FEFFFE"/>
                </a:solidFill>
                <a:latin typeface="Gill Sans MT"/>
                <a:cs typeface="Gill Sans MT"/>
              </a:rPr>
              <a:t>N</a:t>
            </a:r>
            <a:endParaRPr sz="1100">
              <a:latin typeface="Gill Sans MT"/>
              <a:cs typeface="Gill Sans MT"/>
            </a:endParaRPr>
          </a:p>
        </p:txBody>
      </p:sp>
      <p:sp>
        <p:nvSpPr>
          <p:cNvPr id="9" name="object 9"/>
          <p:cNvSpPr txBox="1"/>
          <p:nvPr/>
        </p:nvSpPr>
        <p:spPr>
          <a:xfrm>
            <a:off x="1028681" y="4635507"/>
            <a:ext cx="1651006" cy="622302"/>
          </a:xfrm>
          <a:prstGeom prst="rect">
            <a:avLst/>
          </a:prstGeom>
        </p:spPr>
        <p:txBody>
          <a:bodyPr wrap="square" lIns="0" tIns="0" rIns="0" bIns="0" rtlCol="0">
            <a:noAutofit/>
          </a:bodyPr>
          <a:lstStyle/>
          <a:p>
            <a:pPr>
              <a:lnSpc>
                <a:spcPts val="600"/>
              </a:lnSpc>
              <a:spcBef>
                <a:spcPts val="20"/>
              </a:spcBef>
            </a:pPr>
            <a:endParaRPr sz="600"/>
          </a:p>
          <a:p>
            <a:pPr marL="40532">
              <a:lnSpc>
                <a:spcPct val="96638"/>
              </a:lnSpc>
              <a:spcBef>
                <a:spcPts val="1000"/>
              </a:spcBef>
            </a:pPr>
            <a:r>
              <a:rPr sz="1400" b="1" spc="19" dirty="0" smtClean="0">
                <a:solidFill>
                  <a:srgbClr val="FEFFFE"/>
                </a:solidFill>
                <a:latin typeface="Gill Sans MT"/>
                <a:cs typeface="Gill Sans MT"/>
              </a:rPr>
              <a:t>P</a:t>
            </a:r>
            <a:r>
              <a:rPr sz="1400" b="1" spc="-4" dirty="0" smtClean="0">
                <a:solidFill>
                  <a:srgbClr val="FEFFFE"/>
                </a:solidFill>
                <a:latin typeface="Gill Sans MT"/>
                <a:cs typeface="Gill Sans MT"/>
              </a:rPr>
              <a:t>E</a:t>
            </a:r>
            <a:r>
              <a:rPr sz="1400" b="1" spc="14" dirty="0" smtClean="0">
                <a:solidFill>
                  <a:srgbClr val="FEFFFE"/>
                </a:solidFill>
                <a:latin typeface="Gill Sans MT"/>
                <a:cs typeface="Gill Sans MT"/>
              </a:rPr>
              <a:t>L</a:t>
            </a:r>
            <a:r>
              <a:rPr sz="1400" b="1" spc="34" dirty="0" smtClean="0">
                <a:solidFill>
                  <a:srgbClr val="FEFFFE"/>
                </a:solidFill>
                <a:latin typeface="Gill Sans MT"/>
                <a:cs typeface="Gill Sans MT"/>
              </a:rPr>
              <a:t>A</a:t>
            </a:r>
            <a:r>
              <a:rPr sz="1400" b="1" spc="-19" dirty="0" smtClean="0">
                <a:solidFill>
                  <a:srgbClr val="FEFFFE"/>
                </a:solidFill>
                <a:latin typeface="Gill Sans MT"/>
                <a:cs typeface="Gill Sans MT"/>
              </a:rPr>
              <a:t>K</a:t>
            </a:r>
            <a:r>
              <a:rPr sz="1400" b="1" spc="44" dirty="0" smtClean="0">
                <a:solidFill>
                  <a:srgbClr val="FEFFFE"/>
                </a:solidFill>
                <a:latin typeface="Gill Sans MT"/>
                <a:cs typeface="Gill Sans MT"/>
              </a:rPr>
              <a:t>S</a:t>
            </a:r>
            <a:r>
              <a:rPr sz="1400" b="1" spc="34" dirty="0" smtClean="0">
                <a:solidFill>
                  <a:srgbClr val="FEFFFE"/>
                </a:solidFill>
                <a:latin typeface="Gill Sans MT"/>
                <a:cs typeface="Gill Sans MT"/>
              </a:rPr>
              <a:t>ANAA</a:t>
            </a:r>
            <a:r>
              <a:rPr sz="1400" b="1" spc="0" dirty="0" smtClean="0">
                <a:solidFill>
                  <a:srgbClr val="FEFFFE"/>
                </a:solidFill>
                <a:latin typeface="Gill Sans MT"/>
                <a:cs typeface="Gill Sans MT"/>
              </a:rPr>
              <a:t>N</a:t>
            </a:r>
            <a:endParaRPr sz="1400">
              <a:latin typeface="Gill Sans MT"/>
              <a:cs typeface="Gill Sans MT"/>
            </a:endParaRPr>
          </a:p>
        </p:txBody>
      </p:sp>
      <p:sp>
        <p:nvSpPr>
          <p:cNvPr id="8" name="object 8"/>
          <p:cNvSpPr txBox="1"/>
          <p:nvPr/>
        </p:nvSpPr>
        <p:spPr>
          <a:xfrm>
            <a:off x="10287034" y="3403600"/>
            <a:ext cx="406403" cy="1765313"/>
          </a:xfrm>
          <a:prstGeom prst="rect">
            <a:avLst/>
          </a:prstGeom>
        </p:spPr>
        <p:txBody>
          <a:bodyPr wrap="square" lIns="0" tIns="0" rIns="0" bIns="0" rtlCol="0">
            <a:noAutofit/>
          </a:bodyPr>
          <a:lstStyle/>
          <a:p>
            <a:pPr marL="25400">
              <a:lnSpc>
                <a:spcPts val="1000"/>
              </a:lnSpc>
            </a:pPr>
            <a:endParaRPr sz="1000"/>
          </a:p>
        </p:txBody>
      </p:sp>
      <p:sp>
        <p:nvSpPr>
          <p:cNvPr id="7" name="object 7"/>
          <p:cNvSpPr txBox="1"/>
          <p:nvPr/>
        </p:nvSpPr>
        <p:spPr>
          <a:xfrm>
            <a:off x="4140187" y="3409950"/>
            <a:ext cx="1371610" cy="298452"/>
          </a:xfrm>
          <a:prstGeom prst="rect">
            <a:avLst/>
          </a:prstGeom>
        </p:spPr>
        <p:txBody>
          <a:bodyPr wrap="square" lIns="0" tIns="0" rIns="0" bIns="0" rtlCol="0">
            <a:noAutofit/>
          </a:bodyPr>
          <a:lstStyle/>
          <a:p>
            <a:pPr>
              <a:lnSpc>
                <a:spcPts val="550"/>
              </a:lnSpc>
              <a:spcBef>
                <a:spcPts val="26"/>
              </a:spcBef>
            </a:pPr>
            <a:endParaRPr sz="550"/>
          </a:p>
          <a:p>
            <a:pPr marL="212228">
              <a:lnSpc>
                <a:spcPct val="96638"/>
              </a:lnSpc>
            </a:pPr>
            <a:r>
              <a:rPr sz="1100" b="1" spc="-44" dirty="0" smtClean="0">
                <a:solidFill>
                  <a:srgbClr val="FEFFFE"/>
                </a:solidFill>
                <a:latin typeface="Gill Sans MT"/>
                <a:cs typeface="Gill Sans MT"/>
              </a:rPr>
              <a:t>T</a:t>
            </a:r>
            <a:r>
              <a:rPr sz="1100" b="1" spc="50" dirty="0" smtClean="0">
                <a:solidFill>
                  <a:srgbClr val="FEFFFE"/>
                </a:solidFill>
                <a:latin typeface="Gill Sans MT"/>
                <a:cs typeface="Gill Sans MT"/>
              </a:rPr>
              <a:t>U</a:t>
            </a:r>
            <a:r>
              <a:rPr sz="1100" b="1" spc="-14" dirty="0" smtClean="0">
                <a:solidFill>
                  <a:srgbClr val="FEFFFE"/>
                </a:solidFill>
                <a:latin typeface="Gill Sans MT"/>
                <a:cs typeface="Gill Sans MT"/>
              </a:rPr>
              <a:t>A</a:t>
            </a:r>
            <a:r>
              <a:rPr sz="1100" b="1" spc="4" dirty="0" smtClean="0">
                <a:solidFill>
                  <a:srgbClr val="FEFFFE"/>
                </a:solidFill>
                <a:latin typeface="Gill Sans MT"/>
                <a:cs typeface="Gill Sans MT"/>
              </a:rPr>
              <a:t>N</a:t>
            </a:r>
            <a:r>
              <a:rPr sz="1100" b="1" spc="19" dirty="0" smtClean="0">
                <a:solidFill>
                  <a:srgbClr val="FEFFFE"/>
                </a:solidFill>
                <a:latin typeface="Gill Sans MT"/>
                <a:cs typeface="Gill Sans MT"/>
              </a:rPr>
              <a:t>GK</a:t>
            </a:r>
            <a:r>
              <a:rPr sz="1100" b="1" spc="-14" dirty="0" smtClean="0">
                <a:solidFill>
                  <a:srgbClr val="FEFFFE"/>
                </a:solidFill>
                <a:latin typeface="Gill Sans MT"/>
                <a:cs typeface="Gill Sans MT"/>
              </a:rPr>
              <a:t>A</a:t>
            </a:r>
            <a:r>
              <a:rPr sz="1100" b="1" spc="0" dirty="0" smtClean="0">
                <a:solidFill>
                  <a:srgbClr val="FEFFFE"/>
                </a:solidFill>
                <a:latin typeface="Gill Sans MT"/>
                <a:cs typeface="Gill Sans MT"/>
              </a:rPr>
              <a:t>N</a:t>
            </a:r>
            <a:endParaRPr sz="1100">
              <a:latin typeface="Gill Sans MT"/>
              <a:cs typeface="Gill Sans MT"/>
            </a:endParaRPr>
          </a:p>
        </p:txBody>
      </p:sp>
      <p:sp>
        <p:nvSpPr>
          <p:cNvPr id="6" name="object 6"/>
          <p:cNvSpPr txBox="1"/>
          <p:nvPr/>
        </p:nvSpPr>
        <p:spPr>
          <a:xfrm>
            <a:off x="1028663" y="3403600"/>
            <a:ext cx="1651013" cy="622305"/>
          </a:xfrm>
          <a:prstGeom prst="rect">
            <a:avLst/>
          </a:prstGeom>
        </p:spPr>
        <p:txBody>
          <a:bodyPr wrap="square" lIns="0" tIns="0" rIns="0" bIns="0" rtlCol="0">
            <a:noAutofit/>
          </a:bodyPr>
          <a:lstStyle/>
          <a:p>
            <a:pPr>
              <a:lnSpc>
                <a:spcPts val="1400"/>
              </a:lnSpc>
              <a:spcBef>
                <a:spcPts val="79"/>
              </a:spcBef>
            </a:pPr>
            <a:endParaRPr sz="1400"/>
          </a:p>
          <a:p>
            <a:pPr marL="408868">
              <a:lnSpc>
                <a:spcPct val="96638"/>
              </a:lnSpc>
            </a:pPr>
            <a:r>
              <a:rPr sz="1600" b="1" spc="-34" dirty="0" smtClean="0">
                <a:solidFill>
                  <a:srgbClr val="FEFFFE"/>
                </a:solidFill>
                <a:latin typeface="Gill Sans MT"/>
                <a:cs typeface="Gill Sans MT"/>
              </a:rPr>
              <a:t>M</a:t>
            </a:r>
            <a:r>
              <a:rPr sz="1600" b="1" spc="39" dirty="0" smtClean="0">
                <a:solidFill>
                  <a:srgbClr val="FEFFFE"/>
                </a:solidFill>
                <a:latin typeface="Gill Sans MT"/>
                <a:cs typeface="Gill Sans MT"/>
              </a:rPr>
              <a:t>O</a:t>
            </a:r>
            <a:r>
              <a:rPr sz="1600" b="1" spc="-50" dirty="0" smtClean="0">
                <a:solidFill>
                  <a:srgbClr val="FEFFFE"/>
                </a:solidFill>
                <a:latin typeface="Gill Sans MT"/>
                <a:cs typeface="Gill Sans MT"/>
              </a:rPr>
              <a:t>N</a:t>
            </a:r>
            <a:r>
              <a:rPr sz="1600" b="1" spc="-34" dirty="0" smtClean="0">
                <a:solidFill>
                  <a:srgbClr val="FEFFFE"/>
                </a:solidFill>
                <a:latin typeface="Gill Sans MT"/>
                <a:cs typeface="Gill Sans MT"/>
              </a:rPr>
              <a:t>E</a:t>
            </a:r>
            <a:r>
              <a:rPr sz="1600" b="1" spc="0" dirty="0" smtClean="0">
                <a:solidFill>
                  <a:srgbClr val="FEFFFE"/>
                </a:solidFill>
                <a:latin typeface="Gill Sans MT"/>
                <a:cs typeface="Gill Sans MT"/>
              </a:rPr>
              <a:t>V</a:t>
            </a:r>
            <a:endParaRPr sz="1600">
              <a:latin typeface="Gill Sans MT"/>
              <a:cs typeface="Gill Sans MT"/>
            </a:endParaRPr>
          </a:p>
        </p:txBody>
      </p:sp>
      <p:sp>
        <p:nvSpPr>
          <p:cNvPr id="5" name="object 5"/>
          <p:cNvSpPr txBox="1"/>
          <p:nvPr/>
        </p:nvSpPr>
        <p:spPr>
          <a:xfrm>
            <a:off x="7073909" y="3200398"/>
            <a:ext cx="1016007" cy="406403"/>
          </a:xfrm>
          <a:prstGeom prst="rect">
            <a:avLst/>
          </a:prstGeom>
        </p:spPr>
        <p:txBody>
          <a:bodyPr wrap="square" lIns="0" tIns="0" rIns="0" bIns="0" rtlCol="0">
            <a:noAutofit/>
          </a:bodyPr>
          <a:lstStyle/>
          <a:p>
            <a:pPr>
              <a:lnSpc>
                <a:spcPts val="1000"/>
              </a:lnSpc>
              <a:spcBef>
                <a:spcPts val="9"/>
              </a:spcBef>
            </a:pPr>
            <a:endParaRPr sz="1000"/>
          </a:p>
          <a:p>
            <a:pPr marL="226334">
              <a:lnSpc>
                <a:spcPct val="96638"/>
              </a:lnSpc>
            </a:pPr>
            <a:r>
              <a:rPr sz="1100" b="1" spc="25" dirty="0" smtClean="0">
                <a:solidFill>
                  <a:srgbClr val="FEFFFE"/>
                </a:solidFill>
                <a:latin typeface="Gill Sans MT"/>
                <a:cs typeface="Gill Sans MT"/>
              </a:rPr>
              <a:t>S</a:t>
            </a:r>
            <a:r>
              <a:rPr sz="1100" b="1" spc="50" dirty="0" smtClean="0">
                <a:solidFill>
                  <a:srgbClr val="FEFFFE"/>
                </a:solidFill>
                <a:latin typeface="Gill Sans MT"/>
                <a:cs typeface="Gill Sans MT"/>
              </a:rPr>
              <a:t>U</a:t>
            </a:r>
            <a:r>
              <a:rPr sz="1100" b="1" spc="25" dirty="0" smtClean="0">
                <a:solidFill>
                  <a:srgbClr val="FEFFFE"/>
                </a:solidFill>
                <a:latin typeface="Gill Sans MT"/>
                <a:cs typeface="Gill Sans MT"/>
              </a:rPr>
              <a:t>S</a:t>
            </a:r>
            <a:r>
              <a:rPr sz="1100" b="1" spc="50" dirty="0" smtClean="0">
                <a:solidFill>
                  <a:srgbClr val="FEFFFE"/>
                </a:solidFill>
                <a:latin typeface="Gill Sans MT"/>
                <a:cs typeface="Gill Sans MT"/>
              </a:rPr>
              <a:t>U</a:t>
            </a:r>
            <a:r>
              <a:rPr sz="1100" b="1" spc="0" dirty="0" smtClean="0">
                <a:solidFill>
                  <a:srgbClr val="FEFFFE"/>
                </a:solidFill>
                <a:latin typeface="Gill Sans MT"/>
                <a:cs typeface="Gill Sans MT"/>
              </a:rPr>
              <a:t>N</a:t>
            </a:r>
            <a:endParaRPr sz="1100">
              <a:latin typeface="Gill Sans MT"/>
              <a:cs typeface="Gill Sans MT"/>
            </a:endParaRPr>
          </a:p>
        </p:txBody>
      </p:sp>
      <p:sp>
        <p:nvSpPr>
          <p:cNvPr id="4" name="object 4"/>
          <p:cNvSpPr txBox="1"/>
          <p:nvPr/>
        </p:nvSpPr>
        <p:spPr>
          <a:xfrm>
            <a:off x="2400287" y="1739896"/>
            <a:ext cx="1104904" cy="342901"/>
          </a:xfrm>
          <a:prstGeom prst="rect">
            <a:avLst/>
          </a:prstGeom>
        </p:spPr>
        <p:txBody>
          <a:bodyPr wrap="square" lIns="0" tIns="0" rIns="0" bIns="0" rtlCol="0">
            <a:noAutofit/>
          </a:bodyPr>
          <a:lstStyle/>
          <a:p>
            <a:pPr marL="108477">
              <a:lnSpc>
                <a:spcPct val="101725"/>
              </a:lnSpc>
              <a:spcBef>
                <a:spcPts val="345"/>
              </a:spcBef>
            </a:pPr>
            <a:r>
              <a:rPr sz="1600" spc="-14" dirty="0" smtClean="0">
                <a:solidFill>
                  <a:srgbClr val="FEFFFE"/>
                </a:solidFill>
                <a:latin typeface="Calibri"/>
                <a:cs typeface="Calibri"/>
              </a:rPr>
              <a:t>P</a:t>
            </a:r>
            <a:r>
              <a:rPr sz="1600" spc="19" dirty="0" smtClean="0">
                <a:solidFill>
                  <a:srgbClr val="FEFFFE"/>
                </a:solidFill>
                <a:latin typeface="Calibri"/>
                <a:cs typeface="Calibri"/>
              </a:rPr>
              <a:t>E</a:t>
            </a:r>
            <a:r>
              <a:rPr sz="1600" spc="29" dirty="0" smtClean="0">
                <a:solidFill>
                  <a:srgbClr val="FEFFFE"/>
                </a:solidFill>
                <a:latin typeface="Calibri"/>
                <a:cs typeface="Calibri"/>
              </a:rPr>
              <a:t>D</a:t>
            </a:r>
            <a:r>
              <a:rPr sz="1600" spc="-44" dirty="0" smtClean="0">
                <a:solidFill>
                  <a:srgbClr val="FEFFFE"/>
                </a:solidFill>
                <a:latin typeface="Calibri"/>
                <a:cs typeface="Calibri"/>
              </a:rPr>
              <a:t>O</a:t>
            </a:r>
            <a:r>
              <a:rPr sz="1600" spc="50" dirty="0" smtClean="0">
                <a:solidFill>
                  <a:srgbClr val="FEFFFE"/>
                </a:solidFill>
                <a:latin typeface="Calibri"/>
                <a:cs typeface="Calibri"/>
              </a:rPr>
              <a:t>M</a:t>
            </a:r>
            <a:r>
              <a:rPr sz="1600" spc="0" dirty="0" smtClean="0">
                <a:solidFill>
                  <a:srgbClr val="FEFFFE"/>
                </a:solidFill>
                <a:latin typeface="Calibri"/>
                <a:cs typeface="Calibri"/>
              </a:rPr>
              <a:t>AN</a:t>
            </a:r>
            <a:endParaRPr sz="1600">
              <a:latin typeface="Calibri"/>
              <a:cs typeface="Calibri"/>
            </a:endParaRPr>
          </a:p>
        </p:txBody>
      </p:sp>
      <p:sp>
        <p:nvSpPr>
          <p:cNvPr id="3" name="object 3"/>
          <p:cNvSpPr txBox="1"/>
          <p:nvPr/>
        </p:nvSpPr>
        <p:spPr>
          <a:xfrm>
            <a:off x="5245098" y="1650997"/>
            <a:ext cx="1016003" cy="406401"/>
          </a:xfrm>
          <a:prstGeom prst="rect">
            <a:avLst/>
          </a:prstGeom>
        </p:spPr>
        <p:txBody>
          <a:bodyPr wrap="square" lIns="0" tIns="0" rIns="0" bIns="0" rtlCol="0">
            <a:noAutofit/>
          </a:bodyPr>
          <a:lstStyle/>
          <a:p>
            <a:pPr>
              <a:lnSpc>
                <a:spcPts val="1000"/>
              </a:lnSpc>
              <a:spcBef>
                <a:spcPts val="40"/>
              </a:spcBef>
            </a:pPr>
            <a:endParaRPr sz="1000"/>
          </a:p>
          <a:p>
            <a:pPr marL="271627">
              <a:lnSpc>
                <a:spcPct val="96638"/>
              </a:lnSpc>
            </a:pPr>
            <a:r>
              <a:rPr sz="1100" b="1" spc="25" dirty="0" smtClean="0">
                <a:solidFill>
                  <a:srgbClr val="FEFFFE"/>
                </a:solidFill>
                <a:latin typeface="Gill Sans MT"/>
                <a:cs typeface="Gill Sans MT"/>
              </a:rPr>
              <a:t>H</a:t>
            </a:r>
            <a:r>
              <a:rPr sz="1100" b="1" spc="-14" dirty="0" smtClean="0">
                <a:solidFill>
                  <a:srgbClr val="FEFFFE"/>
                </a:solidFill>
                <a:latin typeface="Gill Sans MT"/>
                <a:cs typeface="Gill Sans MT"/>
              </a:rPr>
              <a:t>A</a:t>
            </a:r>
            <a:r>
              <a:rPr sz="1100" b="1" spc="25" dirty="0" smtClean="0">
                <a:solidFill>
                  <a:srgbClr val="FEFFFE"/>
                </a:solidFill>
                <a:latin typeface="Gill Sans MT"/>
                <a:cs typeface="Gill Sans MT"/>
              </a:rPr>
              <a:t>S</a:t>
            </a:r>
            <a:r>
              <a:rPr sz="1100" b="1" spc="-14" dirty="0" smtClean="0">
                <a:solidFill>
                  <a:srgbClr val="FEFFFE"/>
                </a:solidFill>
                <a:latin typeface="Gill Sans MT"/>
                <a:cs typeface="Gill Sans MT"/>
              </a:rPr>
              <a:t>I</a:t>
            </a:r>
            <a:r>
              <a:rPr sz="1100" b="1" spc="0" dirty="0" smtClean="0">
                <a:solidFill>
                  <a:srgbClr val="FEFFFE"/>
                </a:solidFill>
                <a:latin typeface="Gill Sans MT"/>
                <a:cs typeface="Gill Sans MT"/>
              </a:rPr>
              <a:t>L</a:t>
            </a:r>
            <a:endParaRPr sz="1100">
              <a:latin typeface="Gill Sans MT"/>
              <a:cs typeface="Gill Sans MT"/>
            </a:endParaRPr>
          </a:p>
        </p:txBody>
      </p:sp>
      <p:sp>
        <p:nvSpPr>
          <p:cNvPr id="2" name="object 2"/>
          <p:cNvSpPr txBox="1"/>
          <p:nvPr/>
        </p:nvSpPr>
        <p:spPr>
          <a:xfrm>
            <a:off x="8089911" y="1549392"/>
            <a:ext cx="1003305" cy="406402"/>
          </a:xfrm>
          <a:prstGeom prst="rect">
            <a:avLst/>
          </a:prstGeom>
        </p:spPr>
        <p:txBody>
          <a:bodyPr wrap="square" lIns="0" tIns="0" rIns="0" bIns="0" rtlCol="0">
            <a:noAutofit/>
          </a:bodyPr>
          <a:lstStyle/>
          <a:p>
            <a:pPr>
              <a:lnSpc>
                <a:spcPts val="600"/>
              </a:lnSpc>
              <a:spcBef>
                <a:spcPts val="31"/>
              </a:spcBef>
            </a:pPr>
            <a:endParaRPr sz="600"/>
          </a:p>
          <a:p>
            <a:pPr marL="244600" marR="228253" indent="12700">
              <a:lnSpc>
                <a:spcPts val="1000"/>
              </a:lnSpc>
              <a:spcBef>
                <a:spcPts val="50"/>
              </a:spcBef>
            </a:pPr>
            <a:r>
              <a:rPr sz="900" b="1" spc="9" dirty="0" smtClean="0">
                <a:solidFill>
                  <a:srgbClr val="FEFFFE"/>
                </a:solidFill>
                <a:latin typeface="Gill Sans MT"/>
                <a:cs typeface="Gill Sans MT"/>
              </a:rPr>
              <a:t>T</a:t>
            </a:r>
            <a:r>
              <a:rPr sz="900" b="1" spc="-39" dirty="0" smtClean="0">
                <a:solidFill>
                  <a:srgbClr val="FEFFFE"/>
                </a:solidFill>
                <a:latin typeface="Gill Sans MT"/>
                <a:cs typeface="Gill Sans MT"/>
              </a:rPr>
              <a:t>I</a:t>
            </a:r>
            <a:r>
              <a:rPr sz="900" b="1" spc="-14" dirty="0" smtClean="0">
                <a:solidFill>
                  <a:srgbClr val="FEFFFE"/>
                </a:solidFill>
                <a:latin typeface="Gill Sans MT"/>
                <a:cs typeface="Gill Sans MT"/>
              </a:rPr>
              <a:t>N</a:t>
            </a:r>
            <a:r>
              <a:rPr sz="900" b="1" spc="-39" dirty="0" smtClean="0">
                <a:solidFill>
                  <a:srgbClr val="FEFFFE"/>
                </a:solidFill>
                <a:latin typeface="Gill Sans MT"/>
                <a:cs typeface="Gill Sans MT"/>
              </a:rPr>
              <a:t>D</a:t>
            </a:r>
            <a:r>
              <a:rPr sz="900" b="1" spc="-50" dirty="0" smtClean="0">
                <a:solidFill>
                  <a:srgbClr val="FEFFFE"/>
                </a:solidFill>
                <a:latin typeface="Gill Sans MT"/>
                <a:cs typeface="Gill Sans MT"/>
              </a:rPr>
              <a:t>A</a:t>
            </a:r>
            <a:r>
              <a:rPr sz="900" b="1" spc="0" dirty="0" smtClean="0">
                <a:solidFill>
                  <a:srgbClr val="FEFFFE"/>
                </a:solidFill>
                <a:latin typeface="Gill Sans MT"/>
                <a:cs typeface="Gill Sans MT"/>
              </a:rPr>
              <a:t>K </a:t>
            </a:r>
            <a:r>
              <a:rPr sz="900" b="1" spc="29" dirty="0" smtClean="0">
                <a:solidFill>
                  <a:srgbClr val="FEFFFE"/>
                </a:solidFill>
                <a:latin typeface="Gill Sans MT"/>
                <a:cs typeface="Gill Sans MT"/>
              </a:rPr>
              <a:t>L</a:t>
            </a:r>
            <a:r>
              <a:rPr sz="900" b="1" spc="-50" dirty="0" smtClean="0">
                <a:solidFill>
                  <a:srgbClr val="FEFFFE"/>
                </a:solidFill>
                <a:latin typeface="Gill Sans MT"/>
                <a:cs typeface="Gill Sans MT"/>
              </a:rPr>
              <a:t>A</a:t>
            </a:r>
            <a:r>
              <a:rPr sz="900" b="1" spc="-14" dirty="0" smtClean="0">
                <a:solidFill>
                  <a:srgbClr val="FEFFFE"/>
                </a:solidFill>
                <a:latin typeface="Gill Sans MT"/>
                <a:cs typeface="Gill Sans MT"/>
              </a:rPr>
              <a:t>N</a:t>
            </a:r>
            <a:r>
              <a:rPr sz="900" b="1" spc="44" dirty="0" smtClean="0">
                <a:solidFill>
                  <a:srgbClr val="FEFFFE"/>
                </a:solidFill>
                <a:latin typeface="Gill Sans MT"/>
                <a:cs typeface="Gill Sans MT"/>
              </a:rPr>
              <a:t>J</a:t>
            </a:r>
            <a:r>
              <a:rPr sz="900" b="1" spc="19" dirty="0" smtClean="0">
                <a:solidFill>
                  <a:srgbClr val="FEFFFE"/>
                </a:solidFill>
                <a:latin typeface="Gill Sans MT"/>
                <a:cs typeface="Gill Sans MT"/>
              </a:rPr>
              <a:t>U</a:t>
            </a:r>
            <a:r>
              <a:rPr sz="900" b="1" spc="0" dirty="0" smtClean="0">
                <a:solidFill>
                  <a:srgbClr val="FEFFFE"/>
                </a:solidFill>
                <a:latin typeface="Gill Sans MT"/>
                <a:cs typeface="Gill Sans MT"/>
              </a:rPr>
              <a:t>T</a:t>
            </a:r>
            <a:endParaRPr sz="900">
              <a:latin typeface="Gill Sans MT"/>
              <a:cs typeface="Gill Sans M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p:nvPr/>
        </p:nvSpPr>
        <p:spPr>
          <a:xfrm>
            <a:off x="0" y="76200"/>
            <a:ext cx="12192000" cy="6858000"/>
          </a:xfrm>
          <a:prstGeom prst="rect">
            <a:avLst/>
          </a:prstGeom>
          <a:blipFill>
            <a:blip r:embed="rId2" cstate="print"/>
            <a:stretch>
              <a:fillRect/>
            </a:stretch>
          </a:blipFill>
        </p:spPr>
        <p:txBody>
          <a:bodyPr wrap="square" lIns="0" tIns="0" rIns="0" bIns="0" rtlCol="0">
            <a:noAutofit/>
          </a:bodyPr>
          <a:lstStyle/>
          <a:p>
            <a:endParaRPr/>
          </a:p>
        </p:txBody>
      </p:sp>
      <p:sp>
        <p:nvSpPr>
          <p:cNvPr id="9" name="object 9"/>
          <p:cNvSpPr/>
          <p:nvPr/>
        </p:nvSpPr>
        <p:spPr>
          <a:xfrm>
            <a:off x="0" y="1968500"/>
            <a:ext cx="10439400" cy="317500"/>
          </a:xfrm>
          <a:prstGeom prst="rect">
            <a:avLst/>
          </a:prstGeom>
          <a:blipFill>
            <a:blip r:embed="rId3" cstate="print"/>
            <a:stretch>
              <a:fillRect/>
            </a:stretch>
          </a:blipFill>
        </p:spPr>
        <p:txBody>
          <a:bodyPr wrap="square" lIns="0" tIns="0" rIns="0" bIns="0" rtlCol="0">
            <a:noAutofit/>
          </a:bodyPr>
          <a:lstStyle/>
          <a:p>
            <a:endParaRPr/>
          </a:p>
        </p:txBody>
      </p:sp>
      <p:sp>
        <p:nvSpPr>
          <p:cNvPr id="10" name="object 10"/>
          <p:cNvSpPr/>
          <p:nvPr/>
        </p:nvSpPr>
        <p:spPr>
          <a:xfrm>
            <a:off x="10591800" y="1968500"/>
            <a:ext cx="1600200" cy="152400"/>
          </a:xfrm>
          <a:prstGeom prst="rect">
            <a:avLst/>
          </a:prstGeom>
          <a:blipFill>
            <a:blip r:embed="rId4" cstate="print"/>
            <a:stretch>
              <a:fillRect/>
            </a:stretch>
          </a:blipFill>
        </p:spPr>
        <p:txBody>
          <a:bodyPr wrap="square" lIns="0" tIns="0" rIns="0" bIns="0" rtlCol="0">
            <a:noAutofit/>
          </a:bodyPr>
          <a:lstStyle/>
          <a:p>
            <a:endParaRPr/>
          </a:p>
        </p:txBody>
      </p:sp>
      <p:sp>
        <p:nvSpPr>
          <p:cNvPr id="11" name="object 11"/>
          <p:cNvSpPr/>
          <p:nvPr/>
        </p:nvSpPr>
        <p:spPr>
          <a:xfrm>
            <a:off x="0" y="609600"/>
            <a:ext cx="10439400" cy="1371600"/>
          </a:xfrm>
          <a:custGeom>
            <a:avLst/>
            <a:gdLst/>
            <a:ahLst/>
            <a:cxnLst/>
            <a:rect l="l" t="t" r="r" b="b"/>
            <a:pathLst>
              <a:path w="10439400" h="1371600">
                <a:moveTo>
                  <a:pt x="0" y="0"/>
                </a:moveTo>
                <a:lnTo>
                  <a:pt x="0" y="1371600"/>
                </a:lnTo>
                <a:lnTo>
                  <a:pt x="10439400" y="1371600"/>
                </a:lnTo>
                <a:lnTo>
                  <a:pt x="10439400" y="0"/>
                </a:lnTo>
                <a:lnTo>
                  <a:pt x="0" y="0"/>
                </a:lnTo>
                <a:close/>
              </a:path>
            </a:pathLst>
          </a:custGeom>
          <a:solidFill>
            <a:srgbClr val="252625"/>
          </a:solidFill>
        </p:spPr>
        <p:txBody>
          <a:bodyPr wrap="square" lIns="0" tIns="0" rIns="0" bIns="0" rtlCol="0">
            <a:noAutofit/>
          </a:bodyPr>
          <a:lstStyle/>
          <a:p>
            <a:endParaRPr/>
          </a:p>
        </p:txBody>
      </p:sp>
      <p:sp>
        <p:nvSpPr>
          <p:cNvPr id="12" name="object 12"/>
          <p:cNvSpPr/>
          <p:nvPr/>
        </p:nvSpPr>
        <p:spPr>
          <a:xfrm>
            <a:off x="10591800" y="609600"/>
            <a:ext cx="1600200" cy="1371600"/>
          </a:xfrm>
          <a:custGeom>
            <a:avLst/>
            <a:gdLst/>
            <a:ahLst/>
            <a:cxnLst/>
            <a:rect l="l" t="t" r="r" b="b"/>
            <a:pathLst>
              <a:path w="1600200" h="1371600">
                <a:moveTo>
                  <a:pt x="0" y="0"/>
                </a:moveTo>
                <a:lnTo>
                  <a:pt x="0" y="1371600"/>
                </a:lnTo>
                <a:lnTo>
                  <a:pt x="1600200" y="1371600"/>
                </a:lnTo>
                <a:lnTo>
                  <a:pt x="1600200" y="0"/>
                </a:lnTo>
                <a:lnTo>
                  <a:pt x="0" y="0"/>
                </a:lnTo>
                <a:close/>
              </a:path>
            </a:pathLst>
          </a:custGeom>
          <a:solidFill>
            <a:srgbClr val="F09414"/>
          </a:solidFill>
        </p:spPr>
        <p:txBody>
          <a:bodyPr wrap="square" lIns="0" tIns="0" rIns="0" bIns="0" rtlCol="0">
            <a:noAutofit/>
          </a:bodyPr>
          <a:lstStyle/>
          <a:p>
            <a:endParaRPr/>
          </a:p>
        </p:txBody>
      </p:sp>
      <p:sp>
        <p:nvSpPr>
          <p:cNvPr id="7" name="object 7"/>
          <p:cNvSpPr txBox="1"/>
          <p:nvPr/>
        </p:nvSpPr>
        <p:spPr>
          <a:xfrm>
            <a:off x="7176719" y="824519"/>
            <a:ext cx="2832100" cy="279400"/>
          </a:xfrm>
          <a:prstGeom prst="rect">
            <a:avLst/>
          </a:prstGeom>
        </p:spPr>
        <p:txBody>
          <a:bodyPr wrap="square" lIns="0" tIns="0" rIns="0" bIns="0" rtlCol="0">
            <a:noAutofit/>
          </a:bodyPr>
          <a:lstStyle/>
          <a:p>
            <a:pPr marL="12700">
              <a:lnSpc>
                <a:spcPts val="2160"/>
              </a:lnSpc>
              <a:spcBef>
                <a:spcPts val="108"/>
              </a:spcBef>
            </a:pPr>
            <a:r>
              <a:rPr sz="3000" spc="-219" baseline="1437" dirty="0" smtClean="0">
                <a:solidFill>
                  <a:srgbClr val="FEFFFE"/>
                </a:solidFill>
                <a:latin typeface="Gill Sans MT"/>
                <a:cs typeface="Gill Sans MT"/>
              </a:rPr>
              <a:t>P</a:t>
            </a:r>
            <a:r>
              <a:rPr sz="3000" spc="-34" baseline="1437" dirty="0" smtClean="0">
                <a:solidFill>
                  <a:srgbClr val="FEFFFE"/>
                </a:solidFill>
                <a:latin typeface="Gill Sans MT"/>
                <a:cs typeface="Gill Sans MT"/>
              </a:rPr>
              <a:t>A</a:t>
            </a:r>
            <a:r>
              <a:rPr sz="3000" spc="-14" baseline="1437" dirty="0" smtClean="0">
                <a:solidFill>
                  <a:srgbClr val="FEFFFE"/>
                </a:solidFill>
                <a:latin typeface="Gill Sans MT"/>
                <a:cs typeface="Gill Sans MT"/>
              </a:rPr>
              <a:t>S</a:t>
            </a:r>
            <a:r>
              <a:rPr sz="3000" spc="-34" baseline="1437" dirty="0" smtClean="0">
                <a:solidFill>
                  <a:srgbClr val="FEFFFE"/>
                </a:solidFill>
                <a:latin typeface="Gill Sans MT"/>
                <a:cs typeface="Gill Sans MT"/>
              </a:rPr>
              <a:t>A</a:t>
            </a:r>
            <a:r>
              <a:rPr sz="3000" spc="0" baseline="1437" dirty="0" smtClean="0">
                <a:solidFill>
                  <a:srgbClr val="FEFFFE"/>
                </a:solidFill>
                <a:latin typeface="Gill Sans MT"/>
                <a:cs typeface="Gill Sans MT"/>
              </a:rPr>
              <a:t>L</a:t>
            </a:r>
            <a:r>
              <a:rPr sz="3000" spc="64" baseline="1437" dirty="0" smtClean="0">
                <a:solidFill>
                  <a:srgbClr val="FEFFFE"/>
                </a:solidFill>
                <a:latin typeface="Gill Sans MT"/>
                <a:cs typeface="Gill Sans MT"/>
              </a:rPr>
              <a:t> </a:t>
            </a:r>
            <a:r>
              <a:rPr lang="en-US" sz="3000" spc="64" baseline="1437" dirty="0" smtClean="0">
                <a:solidFill>
                  <a:srgbClr val="FEFFFE"/>
                </a:solidFill>
                <a:latin typeface="Gill Sans MT"/>
                <a:cs typeface="Gill Sans MT"/>
              </a:rPr>
              <a:t>8</a:t>
            </a:r>
            <a:r>
              <a:rPr sz="3000" spc="-54" baseline="1437" dirty="0" smtClean="0">
                <a:solidFill>
                  <a:srgbClr val="FEFFFE"/>
                </a:solidFill>
                <a:latin typeface="Gill Sans MT"/>
                <a:cs typeface="Gill Sans MT"/>
              </a:rPr>
              <a:t> </a:t>
            </a:r>
            <a:r>
              <a:rPr sz="3000" spc="-19" baseline="1437" dirty="0" smtClean="0">
                <a:solidFill>
                  <a:srgbClr val="FEFFFE"/>
                </a:solidFill>
                <a:latin typeface="Gill Sans MT"/>
                <a:cs typeface="Gill Sans MT"/>
              </a:rPr>
              <a:t>P</a:t>
            </a:r>
            <a:r>
              <a:rPr sz="3000" spc="0" baseline="1437" dirty="0" smtClean="0">
                <a:solidFill>
                  <a:srgbClr val="FEFFFE"/>
                </a:solidFill>
                <a:latin typeface="Gill Sans MT"/>
                <a:cs typeface="Gill Sans MT"/>
              </a:rPr>
              <a:t>E</a:t>
            </a:r>
            <a:r>
              <a:rPr sz="3000" spc="-9" baseline="1437" dirty="0" smtClean="0">
                <a:solidFill>
                  <a:srgbClr val="FEFFFE"/>
                </a:solidFill>
                <a:latin typeface="Gill Sans MT"/>
                <a:cs typeface="Gill Sans MT"/>
              </a:rPr>
              <a:t>R</a:t>
            </a:r>
            <a:r>
              <a:rPr sz="3000" spc="-19" baseline="1437" dirty="0" smtClean="0">
                <a:solidFill>
                  <a:srgbClr val="FEFFFE"/>
                </a:solidFill>
                <a:latin typeface="Gill Sans MT"/>
                <a:cs typeface="Gill Sans MT"/>
              </a:rPr>
              <a:t>P</a:t>
            </a:r>
            <a:r>
              <a:rPr sz="3000" spc="-9" baseline="1437" dirty="0" smtClean="0">
                <a:solidFill>
                  <a:srgbClr val="FEFFFE"/>
                </a:solidFill>
                <a:latin typeface="Gill Sans MT"/>
                <a:cs typeface="Gill Sans MT"/>
              </a:rPr>
              <a:t>R</a:t>
            </a:r>
            <a:r>
              <a:rPr sz="3000" spc="0" baseline="1437" dirty="0" smtClean="0">
                <a:solidFill>
                  <a:srgbClr val="FEFFFE"/>
                </a:solidFill>
                <a:latin typeface="Gill Sans MT"/>
                <a:cs typeface="Gill Sans MT"/>
              </a:rPr>
              <a:t>ES</a:t>
            </a:r>
            <a:r>
              <a:rPr sz="3000" spc="-69" baseline="1437" dirty="0" smtClean="0">
                <a:solidFill>
                  <a:srgbClr val="FEFFFE"/>
                </a:solidFill>
                <a:latin typeface="Gill Sans MT"/>
                <a:cs typeface="Gill Sans MT"/>
              </a:rPr>
              <a:t> </a:t>
            </a:r>
            <a:r>
              <a:rPr sz="3000" spc="0" baseline="1437" dirty="0" smtClean="0">
                <a:solidFill>
                  <a:srgbClr val="FEFFFE"/>
                </a:solidFill>
                <a:latin typeface="Gill Sans MT"/>
                <a:cs typeface="Gill Sans MT"/>
              </a:rPr>
              <a:t>59</a:t>
            </a:r>
            <a:r>
              <a:rPr sz="3000" spc="39" baseline="1437" dirty="0" smtClean="0">
                <a:solidFill>
                  <a:srgbClr val="FEFFFE"/>
                </a:solidFill>
                <a:latin typeface="Gill Sans MT"/>
                <a:cs typeface="Gill Sans MT"/>
              </a:rPr>
              <a:t>/</a:t>
            </a:r>
            <a:r>
              <a:rPr sz="3000" spc="0" baseline="1437" dirty="0" smtClean="0">
                <a:solidFill>
                  <a:srgbClr val="FEFFFE"/>
                </a:solidFill>
                <a:latin typeface="Gill Sans MT"/>
                <a:cs typeface="Gill Sans MT"/>
              </a:rPr>
              <a:t>2012</a:t>
            </a:r>
            <a:endParaRPr sz="2000" dirty="0">
              <a:latin typeface="Gill Sans MT"/>
              <a:cs typeface="Gill Sans MT"/>
            </a:endParaRPr>
          </a:p>
        </p:txBody>
      </p:sp>
      <p:sp>
        <p:nvSpPr>
          <p:cNvPr id="6" name="object 6"/>
          <p:cNvSpPr txBox="1"/>
          <p:nvPr/>
        </p:nvSpPr>
        <p:spPr>
          <a:xfrm>
            <a:off x="924161" y="889354"/>
            <a:ext cx="2308458" cy="482600"/>
          </a:xfrm>
          <a:prstGeom prst="rect">
            <a:avLst/>
          </a:prstGeom>
        </p:spPr>
        <p:txBody>
          <a:bodyPr wrap="square" lIns="0" tIns="0" rIns="0" bIns="0" rtlCol="0">
            <a:noAutofit/>
          </a:bodyPr>
          <a:lstStyle/>
          <a:p>
            <a:pPr marL="12700">
              <a:lnSpc>
                <a:spcPts val="3800"/>
              </a:lnSpc>
              <a:spcBef>
                <a:spcPts val="190"/>
              </a:spcBef>
            </a:pPr>
            <a:r>
              <a:rPr sz="3600" spc="-150" dirty="0" smtClean="0">
                <a:solidFill>
                  <a:srgbClr val="FEFFFE"/>
                </a:solidFill>
                <a:latin typeface="Arial Rounded MT Bold"/>
                <a:cs typeface="Arial Rounded MT Bold"/>
              </a:rPr>
              <a:t>T</a:t>
            </a:r>
            <a:r>
              <a:rPr sz="3600" spc="9" dirty="0" smtClean="0">
                <a:solidFill>
                  <a:srgbClr val="FEFFFE"/>
                </a:solidFill>
                <a:latin typeface="Arial Rounded MT Bold"/>
                <a:cs typeface="Arial Rounded MT Bold"/>
              </a:rPr>
              <a:t>A</a:t>
            </a:r>
            <a:r>
              <a:rPr sz="3600" spc="-34" dirty="0" smtClean="0">
                <a:solidFill>
                  <a:srgbClr val="FEFFFE"/>
                </a:solidFill>
                <a:latin typeface="Arial Rounded MT Bold"/>
                <a:cs typeface="Arial Rounded MT Bold"/>
              </a:rPr>
              <a:t>H</a:t>
            </a:r>
            <a:r>
              <a:rPr sz="3600" spc="9" dirty="0" smtClean="0">
                <a:solidFill>
                  <a:srgbClr val="FEFFFE"/>
                </a:solidFill>
                <a:latin typeface="Arial Rounded MT Bold"/>
                <a:cs typeface="Arial Rounded MT Bold"/>
              </a:rPr>
              <a:t>A</a:t>
            </a:r>
            <a:r>
              <a:rPr sz="3600" spc="-300" dirty="0" smtClean="0">
                <a:solidFill>
                  <a:srgbClr val="FEFFFE"/>
                </a:solidFill>
                <a:latin typeface="Arial Rounded MT Bold"/>
                <a:cs typeface="Arial Rounded MT Bold"/>
              </a:rPr>
              <a:t>P</a:t>
            </a:r>
            <a:r>
              <a:rPr sz="3600" spc="9" dirty="0" smtClean="0">
                <a:solidFill>
                  <a:srgbClr val="FEFFFE"/>
                </a:solidFill>
                <a:latin typeface="Arial Rounded MT Bold"/>
                <a:cs typeface="Arial Rounded MT Bold"/>
              </a:rPr>
              <a:t>A</a:t>
            </a:r>
            <a:r>
              <a:rPr sz="3600" spc="0" dirty="0" smtClean="0">
                <a:solidFill>
                  <a:srgbClr val="FEFFFE"/>
                </a:solidFill>
                <a:latin typeface="Arial Rounded MT Bold"/>
                <a:cs typeface="Arial Rounded MT Bold"/>
              </a:rPr>
              <a:t>N</a:t>
            </a:r>
            <a:endParaRPr sz="3600">
              <a:latin typeface="Arial Rounded MT Bold"/>
              <a:cs typeface="Arial Rounded MT Bold"/>
            </a:endParaRPr>
          </a:p>
        </p:txBody>
      </p:sp>
      <p:sp>
        <p:nvSpPr>
          <p:cNvPr id="5" name="object 5"/>
          <p:cNvSpPr txBox="1"/>
          <p:nvPr/>
        </p:nvSpPr>
        <p:spPr>
          <a:xfrm>
            <a:off x="924161" y="1382275"/>
            <a:ext cx="6678015" cy="330200"/>
          </a:xfrm>
          <a:prstGeom prst="rect">
            <a:avLst/>
          </a:prstGeom>
        </p:spPr>
        <p:txBody>
          <a:bodyPr wrap="square" lIns="0" tIns="0" rIns="0" bIns="0" rtlCol="0">
            <a:noAutofit/>
          </a:bodyPr>
          <a:lstStyle/>
          <a:p>
            <a:pPr marL="12700">
              <a:lnSpc>
                <a:spcPts val="2570"/>
              </a:lnSpc>
              <a:spcBef>
                <a:spcPts val="128"/>
              </a:spcBef>
            </a:pPr>
            <a:r>
              <a:rPr sz="2400" spc="0" dirty="0" smtClean="0">
                <a:solidFill>
                  <a:srgbClr val="FEFFFE"/>
                </a:solidFill>
                <a:latin typeface="Arial Rounded MT Bold"/>
                <a:cs typeface="Arial Rounded MT Bold"/>
              </a:rPr>
              <a:t>PE</a:t>
            </a:r>
            <a:r>
              <a:rPr sz="2400" spc="-25" dirty="0" smtClean="0">
                <a:solidFill>
                  <a:srgbClr val="FEFFFE"/>
                </a:solidFill>
                <a:latin typeface="Arial Rounded MT Bold"/>
                <a:cs typeface="Arial Rounded MT Bold"/>
              </a:rPr>
              <a:t>N</a:t>
            </a:r>
            <a:r>
              <a:rPr sz="2400" spc="50" dirty="0" smtClean="0">
                <a:solidFill>
                  <a:srgbClr val="FEFFFE"/>
                </a:solidFill>
                <a:latin typeface="Arial Rounded MT Bold"/>
                <a:cs typeface="Arial Rounded MT Bold"/>
              </a:rPr>
              <a:t>I</a:t>
            </a:r>
            <a:r>
              <a:rPr sz="2400" spc="-25" dirty="0" smtClean="0">
                <a:solidFill>
                  <a:srgbClr val="FEFFFE"/>
                </a:solidFill>
                <a:latin typeface="Arial Rounded MT Bold"/>
                <a:cs typeface="Arial Rounded MT Bold"/>
              </a:rPr>
              <a:t>N</a:t>
            </a:r>
            <a:r>
              <a:rPr sz="2400" spc="0" dirty="0" smtClean="0">
                <a:solidFill>
                  <a:srgbClr val="FEFFFE"/>
                </a:solidFill>
                <a:latin typeface="Arial Rounded MT Bold"/>
                <a:cs typeface="Arial Rounded MT Bold"/>
              </a:rPr>
              <a:t>G</a:t>
            </a:r>
            <a:r>
              <a:rPr sz="2400" spc="25" dirty="0" smtClean="0">
                <a:solidFill>
                  <a:srgbClr val="FEFFFE"/>
                </a:solidFill>
                <a:latin typeface="Arial Rounded MT Bold"/>
                <a:cs typeface="Arial Rounded MT Bold"/>
              </a:rPr>
              <a:t>K</a:t>
            </a:r>
            <a:r>
              <a:rPr sz="2400" spc="-225" dirty="0" smtClean="0">
                <a:solidFill>
                  <a:srgbClr val="FEFFFE"/>
                </a:solidFill>
                <a:latin typeface="Arial Rounded MT Bold"/>
                <a:cs typeface="Arial Rounded MT Bold"/>
              </a:rPr>
              <a:t>A</a:t>
            </a:r>
            <a:r>
              <a:rPr sz="2400" spc="-100" dirty="0" smtClean="0">
                <a:solidFill>
                  <a:srgbClr val="FEFFFE"/>
                </a:solidFill>
                <a:latin typeface="Arial Rounded MT Bold"/>
                <a:cs typeface="Arial Rounded MT Bold"/>
              </a:rPr>
              <a:t>T</a:t>
            </a:r>
            <a:r>
              <a:rPr sz="2400" spc="-25" dirty="0" smtClean="0">
                <a:solidFill>
                  <a:srgbClr val="FEFFFE"/>
                </a:solidFill>
                <a:latin typeface="Arial Rounded MT Bold"/>
                <a:cs typeface="Arial Rounded MT Bold"/>
              </a:rPr>
              <a:t>A</a:t>
            </a:r>
            <a:r>
              <a:rPr sz="2400" spc="0" dirty="0" smtClean="0">
                <a:solidFill>
                  <a:srgbClr val="FEFFFE"/>
                </a:solidFill>
                <a:latin typeface="Arial Rounded MT Bold"/>
                <a:cs typeface="Arial Rounded MT Bold"/>
              </a:rPr>
              <a:t>N</a:t>
            </a:r>
            <a:r>
              <a:rPr sz="2400" spc="-25" dirty="0" smtClean="0">
                <a:solidFill>
                  <a:srgbClr val="FEFFFE"/>
                </a:solidFill>
                <a:latin typeface="Arial Rounded MT Bold"/>
                <a:cs typeface="Arial Rounded MT Bold"/>
              </a:rPr>
              <a:t> </a:t>
            </a:r>
            <a:r>
              <a:rPr sz="2400" spc="25" dirty="0" smtClean="0">
                <a:solidFill>
                  <a:srgbClr val="FEFFFE"/>
                </a:solidFill>
                <a:latin typeface="Arial Rounded MT Bold"/>
                <a:cs typeface="Arial Rounded MT Bold"/>
              </a:rPr>
              <a:t>K</a:t>
            </a:r>
            <a:r>
              <a:rPr sz="2400" spc="-25" dirty="0" smtClean="0">
                <a:solidFill>
                  <a:srgbClr val="FEFFFE"/>
                </a:solidFill>
                <a:latin typeface="Arial Rounded MT Bold"/>
                <a:cs typeface="Arial Rounded MT Bold"/>
              </a:rPr>
              <a:t>A</a:t>
            </a:r>
            <a:r>
              <a:rPr sz="2400" spc="-200" dirty="0" smtClean="0">
                <a:solidFill>
                  <a:srgbClr val="FEFFFE"/>
                </a:solidFill>
                <a:latin typeface="Arial Rounded MT Bold"/>
                <a:cs typeface="Arial Rounded MT Bold"/>
              </a:rPr>
              <a:t>P</a:t>
            </a:r>
            <a:r>
              <a:rPr sz="2400" spc="-25" dirty="0" smtClean="0">
                <a:solidFill>
                  <a:srgbClr val="FEFFFE"/>
                </a:solidFill>
                <a:latin typeface="Arial Rounded MT Bold"/>
                <a:cs typeface="Arial Rounded MT Bold"/>
              </a:rPr>
              <a:t>A</a:t>
            </a:r>
            <a:r>
              <a:rPr sz="2400" spc="0" dirty="0" smtClean="0">
                <a:solidFill>
                  <a:srgbClr val="FEFFFE"/>
                </a:solidFill>
                <a:latin typeface="Arial Rounded MT Bold"/>
                <a:cs typeface="Arial Rounded MT Bold"/>
              </a:rPr>
              <a:t>S</a:t>
            </a:r>
            <a:r>
              <a:rPr sz="2400" spc="50" dirty="0" smtClean="0">
                <a:solidFill>
                  <a:srgbClr val="FEFFFE"/>
                </a:solidFill>
                <a:latin typeface="Arial Rounded MT Bold"/>
                <a:cs typeface="Arial Rounded MT Bold"/>
              </a:rPr>
              <a:t>I</a:t>
            </a:r>
            <a:r>
              <a:rPr sz="2400" spc="-100" dirty="0" smtClean="0">
                <a:solidFill>
                  <a:srgbClr val="FEFFFE"/>
                </a:solidFill>
                <a:latin typeface="Arial Rounded MT Bold"/>
                <a:cs typeface="Arial Rounded MT Bold"/>
              </a:rPr>
              <a:t>T</a:t>
            </a:r>
            <a:r>
              <a:rPr sz="2400" spc="-25" dirty="0" smtClean="0">
                <a:solidFill>
                  <a:srgbClr val="FEFFFE"/>
                </a:solidFill>
                <a:latin typeface="Arial Rounded MT Bold"/>
                <a:cs typeface="Arial Rounded MT Bold"/>
              </a:rPr>
              <a:t>A</a:t>
            </a:r>
            <a:r>
              <a:rPr sz="2400" spc="0" dirty="0" smtClean="0">
                <a:solidFill>
                  <a:srgbClr val="FEFFFE"/>
                </a:solidFill>
                <a:latin typeface="Arial Rounded MT Bold"/>
                <a:cs typeface="Arial Rounded MT Bold"/>
              </a:rPr>
              <a:t>S</a:t>
            </a:r>
            <a:r>
              <a:rPr sz="2400" spc="-100" dirty="0" smtClean="0">
                <a:solidFill>
                  <a:srgbClr val="FEFFFE"/>
                </a:solidFill>
                <a:latin typeface="Arial Rounded MT Bold"/>
                <a:cs typeface="Arial Rounded MT Bold"/>
              </a:rPr>
              <a:t> </a:t>
            </a:r>
            <a:r>
              <a:rPr sz="2400" spc="0" dirty="0" smtClean="0">
                <a:solidFill>
                  <a:srgbClr val="FEFFFE"/>
                </a:solidFill>
                <a:latin typeface="Arial Rounded MT Bold"/>
                <a:cs typeface="Arial Rounded MT Bold"/>
              </a:rPr>
              <a:t>PEME</a:t>
            </a:r>
            <a:r>
              <a:rPr sz="2400" spc="-25" dirty="0" smtClean="0">
                <a:solidFill>
                  <a:srgbClr val="FEFFFE"/>
                </a:solidFill>
                <a:latin typeface="Arial Rounded MT Bold"/>
                <a:cs typeface="Arial Rounded MT Bold"/>
              </a:rPr>
              <a:t>R</a:t>
            </a:r>
            <a:r>
              <a:rPr sz="2400" spc="50" dirty="0" smtClean="0">
                <a:solidFill>
                  <a:srgbClr val="FEFFFE"/>
                </a:solidFill>
                <a:latin typeface="Arial Rounded MT Bold"/>
                <a:cs typeface="Arial Rounded MT Bold"/>
              </a:rPr>
              <a:t>I</a:t>
            </a:r>
            <a:r>
              <a:rPr sz="2400" spc="-25" dirty="0" smtClean="0">
                <a:solidFill>
                  <a:srgbClr val="FEFFFE"/>
                </a:solidFill>
                <a:latin typeface="Arial Rounded MT Bold"/>
                <a:cs typeface="Arial Rounded MT Bold"/>
              </a:rPr>
              <a:t>N</a:t>
            </a:r>
            <a:r>
              <a:rPr sz="2400" spc="-100" dirty="0" smtClean="0">
                <a:solidFill>
                  <a:srgbClr val="FEFFFE"/>
                </a:solidFill>
                <a:latin typeface="Arial Rounded MT Bold"/>
                <a:cs typeface="Arial Rounded MT Bold"/>
              </a:rPr>
              <a:t>T</a:t>
            </a:r>
            <a:r>
              <a:rPr sz="2400" spc="-25" dirty="0" smtClean="0">
                <a:solidFill>
                  <a:srgbClr val="FEFFFE"/>
                </a:solidFill>
                <a:latin typeface="Arial Rounded MT Bold"/>
                <a:cs typeface="Arial Rounded MT Bold"/>
              </a:rPr>
              <a:t>AHA</a:t>
            </a:r>
            <a:r>
              <a:rPr sz="2400" spc="0" dirty="0" smtClean="0">
                <a:solidFill>
                  <a:srgbClr val="FEFFFE"/>
                </a:solidFill>
                <a:latin typeface="Arial Rounded MT Bold"/>
                <a:cs typeface="Arial Rounded MT Bold"/>
              </a:rPr>
              <a:t>N</a:t>
            </a:r>
            <a:endParaRPr sz="2400">
              <a:latin typeface="Arial Rounded MT Bold"/>
              <a:cs typeface="Arial Rounded MT Bold"/>
            </a:endParaRPr>
          </a:p>
        </p:txBody>
      </p:sp>
      <p:sp>
        <p:nvSpPr>
          <p:cNvPr id="4" name="object 4"/>
          <p:cNvSpPr txBox="1"/>
          <p:nvPr/>
        </p:nvSpPr>
        <p:spPr>
          <a:xfrm>
            <a:off x="7616990" y="1382275"/>
            <a:ext cx="1369466" cy="330200"/>
          </a:xfrm>
          <a:prstGeom prst="rect">
            <a:avLst/>
          </a:prstGeom>
        </p:spPr>
        <p:txBody>
          <a:bodyPr wrap="square" lIns="0" tIns="0" rIns="0" bIns="0" rtlCol="0">
            <a:noAutofit/>
          </a:bodyPr>
          <a:lstStyle/>
          <a:p>
            <a:pPr marL="12700">
              <a:lnSpc>
                <a:spcPts val="2570"/>
              </a:lnSpc>
              <a:spcBef>
                <a:spcPts val="128"/>
              </a:spcBef>
            </a:pPr>
            <a:r>
              <a:rPr sz="2400" spc="-75" dirty="0" smtClean="0">
                <a:solidFill>
                  <a:srgbClr val="FEFFFE"/>
                </a:solidFill>
                <a:latin typeface="Arial Rounded MT Bold"/>
                <a:cs typeface="Arial Rounded MT Bold"/>
              </a:rPr>
              <a:t>D</a:t>
            </a:r>
            <a:r>
              <a:rPr sz="2400" spc="-25" dirty="0" smtClean="0">
                <a:solidFill>
                  <a:srgbClr val="FEFFFE"/>
                </a:solidFill>
                <a:latin typeface="Arial Rounded MT Bold"/>
                <a:cs typeface="Arial Rounded MT Bold"/>
              </a:rPr>
              <a:t>A</a:t>
            </a:r>
            <a:r>
              <a:rPr sz="2400" spc="0" dirty="0" smtClean="0">
                <a:solidFill>
                  <a:srgbClr val="FEFFFE"/>
                </a:solidFill>
                <a:latin typeface="Arial Rounded MT Bold"/>
                <a:cs typeface="Arial Rounded MT Bold"/>
              </a:rPr>
              <a:t>E</a:t>
            </a:r>
            <a:r>
              <a:rPr sz="2400" spc="-25" dirty="0" smtClean="0">
                <a:solidFill>
                  <a:srgbClr val="FEFFFE"/>
                </a:solidFill>
                <a:latin typeface="Arial Rounded MT Bold"/>
                <a:cs typeface="Arial Rounded MT Bold"/>
              </a:rPr>
              <a:t>RA</a:t>
            </a:r>
            <a:r>
              <a:rPr sz="2400" spc="0" dirty="0" smtClean="0">
                <a:solidFill>
                  <a:srgbClr val="FEFFFE"/>
                </a:solidFill>
                <a:latin typeface="Arial Rounded MT Bold"/>
                <a:cs typeface="Arial Rounded MT Bold"/>
              </a:rPr>
              <a:t>H</a:t>
            </a:r>
            <a:endParaRPr sz="2400">
              <a:latin typeface="Arial Rounded MT Bold"/>
              <a:cs typeface="Arial Rounded MT Bold"/>
            </a:endParaRPr>
          </a:p>
        </p:txBody>
      </p:sp>
      <p:sp>
        <p:nvSpPr>
          <p:cNvPr id="3" name="object 3"/>
          <p:cNvSpPr txBox="1"/>
          <p:nvPr/>
        </p:nvSpPr>
        <p:spPr>
          <a:xfrm>
            <a:off x="759060" y="2671340"/>
            <a:ext cx="410415" cy="2920999"/>
          </a:xfrm>
          <a:prstGeom prst="rect">
            <a:avLst/>
          </a:prstGeom>
        </p:spPr>
        <p:txBody>
          <a:bodyPr wrap="square" lIns="0" tIns="0" rIns="0" bIns="0" rtlCol="0">
            <a:noAutofit/>
          </a:bodyPr>
          <a:lstStyle/>
          <a:p>
            <a:pPr marL="12700">
              <a:lnSpc>
                <a:spcPts val="2980"/>
              </a:lnSpc>
              <a:spcBef>
                <a:spcPts val="149"/>
              </a:spcBef>
            </a:pPr>
            <a:r>
              <a:rPr sz="2800" spc="69" dirty="0" smtClean="0">
                <a:latin typeface="Arial Rounded MT Bold"/>
                <a:cs typeface="Arial Rounded MT Bold"/>
              </a:rPr>
              <a:t>1</a:t>
            </a:r>
            <a:r>
              <a:rPr sz="2800" spc="0" dirty="0" smtClean="0">
                <a:latin typeface="Arial Rounded MT Bold"/>
                <a:cs typeface="Arial Rounded MT Bold"/>
              </a:rPr>
              <a:t>.</a:t>
            </a:r>
            <a:endParaRPr sz="2800" dirty="0">
              <a:latin typeface="Arial Rounded MT Bold"/>
              <a:cs typeface="Arial Rounded MT Bold"/>
            </a:endParaRPr>
          </a:p>
          <a:p>
            <a:pPr marL="12700">
              <a:lnSpc>
                <a:spcPct val="96435"/>
              </a:lnSpc>
              <a:spcBef>
                <a:spcPts val="610"/>
              </a:spcBef>
            </a:pPr>
            <a:r>
              <a:rPr sz="2800" spc="69" dirty="0" smtClean="0">
                <a:solidFill>
                  <a:srgbClr val="FE2500"/>
                </a:solidFill>
                <a:latin typeface="Arial Rounded MT Bold"/>
                <a:cs typeface="Arial Rounded MT Bold"/>
              </a:rPr>
              <a:t>2</a:t>
            </a:r>
            <a:r>
              <a:rPr sz="2800" spc="0" dirty="0" smtClean="0">
                <a:solidFill>
                  <a:srgbClr val="FE2500"/>
                </a:solidFill>
                <a:latin typeface="Arial Rounded MT Bold"/>
                <a:cs typeface="Arial Rounded MT Bold"/>
              </a:rPr>
              <a:t>.</a:t>
            </a:r>
            <a:endParaRPr sz="2800" dirty="0">
              <a:latin typeface="Arial Rounded MT Bold"/>
              <a:cs typeface="Arial Rounded MT Bold"/>
            </a:endParaRPr>
          </a:p>
          <a:p>
            <a:pPr marL="12700">
              <a:lnSpc>
                <a:spcPct val="96435"/>
              </a:lnSpc>
              <a:spcBef>
                <a:spcPts val="759"/>
              </a:spcBef>
            </a:pPr>
            <a:r>
              <a:rPr sz="2800" spc="69" dirty="0" smtClean="0">
                <a:latin typeface="Arial Rounded MT Bold"/>
                <a:cs typeface="Arial Rounded MT Bold"/>
              </a:rPr>
              <a:t>3</a:t>
            </a:r>
            <a:r>
              <a:rPr sz="2800" spc="0" dirty="0" smtClean="0">
                <a:latin typeface="Arial Rounded MT Bold"/>
                <a:cs typeface="Arial Rounded MT Bold"/>
              </a:rPr>
              <a:t>.</a:t>
            </a:r>
            <a:endParaRPr sz="2800" dirty="0">
              <a:latin typeface="Arial Rounded MT Bold"/>
              <a:cs typeface="Arial Rounded MT Bold"/>
            </a:endParaRPr>
          </a:p>
          <a:p>
            <a:pPr marL="12700">
              <a:lnSpc>
                <a:spcPct val="96435"/>
              </a:lnSpc>
              <a:spcBef>
                <a:spcPts val="759"/>
              </a:spcBef>
            </a:pPr>
            <a:endParaRPr lang="en-US" sz="2800" spc="69" dirty="0" smtClean="0">
              <a:latin typeface="Arial Rounded MT Bold"/>
              <a:cs typeface="Arial Rounded MT Bold"/>
            </a:endParaRPr>
          </a:p>
          <a:p>
            <a:pPr marL="12700">
              <a:lnSpc>
                <a:spcPct val="96435"/>
              </a:lnSpc>
              <a:spcBef>
                <a:spcPts val="759"/>
              </a:spcBef>
            </a:pPr>
            <a:r>
              <a:rPr sz="2800" spc="69" dirty="0" smtClean="0">
                <a:latin typeface="Arial Rounded MT Bold"/>
                <a:cs typeface="Arial Rounded MT Bold"/>
              </a:rPr>
              <a:t>4</a:t>
            </a:r>
            <a:r>
              <a:rPr sz="2800" spc="0" dirty="0" smtClean="0">
                <a:latin typeface="Arial Rounded MT Bold"/>
                <a:cs typeface="Arial Rounded MT Bold"/>
              </a:rPr>
              <a:t>.</a:t>
            </a:r>
            <a:endParaRPr sz="2800" dirty="0">
              <a:latin typeface="Arial Rounded MT Bold"/>
              <a:cs typeface="Arial Rounded MT Bold"/>
            </a:endParaRPr>
          </a:p>
          <a:p>
            <a:pPr marL="12700">
              <a:lnSpc>
                <a:spcPct val="96435"/>
              </a:lnSpc>
              <a:spcBef>
                <a:spcPts val="759"/>
              </a:spcBef>
            </a:pPr>
            <a:r>
              <a:rPr lang="en-US" sz="2800" spc="69" dirty="0" smtClean="0">
                <a:latin typeface="Arial Rounded MT Bold"/>
                <a:cs typeface="Arial Rounded MT Bold"/>
              </a:rPr>
              <a:t>5.</a:t>
            </a:r>
          </a:p>
          <a:p>
            <a:pPr marL="12700">
              <a:lnSpc>
                <a:spcPct val="96435"/>
              </a:lnSpc>
              <a:spcBef>
                <a:spcPts val="759"/>
              </a:spcBef>
            </a:pPr>
            <a:r>
              <a:rPr lang="en-US" sz="2800" spc="0" smtClean="0">
                <a:latin typeface="Arial Rounded MT Bold"/>
                <a:cs typeface="Arial Rounded MT Bold"/>
              </a:rPr>
              <a:t>6</a:t>
            </a:r>
            <a:r>
              <a:rPr sz="2800" spc="0" dirty="0" smtClean="0">
                <a:latin typeface="Arial Rounded MT Bold"/>
                <a:cs typeface="Arial Rounded MT Bold"/>
              </a:rPr>
              <a:t>.</a:t>
            </a:r>
            <a:endParaRPr sz="2800" dirty="0">
              <a:latin typeface="Arial Rounded MT Bold"/>
              <a:cs typeface="Arial Rounded MT Bold"/>
            </a:endParaRPr>
          </a:p>
          <a:p>
            <a:pPr marL="12700">
              <a:lnSpc>
                <a:spcPct val="96435"/>
              </a:lnSpc>
              <a:spcBef>
                <a:spcPts val="759"/>
              </a:spcBef>
            </a:pPr>
            <a:r>
              <a:rPr lang="en-US" sz="2800" spc="69" dirty="0">
                <a:latin typeface="Arial Rounded MT Bold"/>
                <a:cs typeface="Arial Rounded MT Bold"/>
              </a:rPr>
              <a:t>7</a:t>
            </a:r>
            <a:r>
              <a:rPr sz="2800" spc="0" dirty="0" smtClean="0">
                <a:latin typeface="Arial Rounded MT Bold"/>
                <a:cs typeface="Arial Rounded MT Bold"/>
              </a:rPr>
              <a:t>.</a:t>
            </a:r>
            <a:endParaRPr sz="2800" dirty="0">
              <a:latin typeface="Arial Rounded MT Bold"/>
              <a:cs typeface="Arial Rounded MT Bold"/>
            </a:endParaRPr>
          </a:p>
        </p:txBody>
      </p:sp>
      <p:sp>
        <p:nvSpPr>
          <p:cNvPr id="2" name="object 2"/>
          <p:cNvSpPr txBox="1"/>
          <p:nvPr/>
        </p:nvSpPr>
        <p:spPr>
          <a:xfrm>
            <a:off x="1254359" y="2671340"/>
            <a:ext cx="10937641" cy="2920999"/>
          </a:xfrm>
          <a:prstGeom prst="rect">
            <a:avLst/>
          </a:prstGeom>
        </p:spPr>
        <p:txBody>
          <a:bodyPr wrap="square" lIns="0" tIns="0" rIns="0" bIns="0" rtlCol="0">
            <a:noAutofit/>
          </a:bodyPr>
          <a:lstStyle/>
          <a:p>
            <a:pPr marL="12700">
              <a:lnSpc>
                <a:spcPts val="2980"/>
              </a:lnSpc>
              <a:spcBef>
                <a:spcPts val="149"/>
              </a:spcBef>
            </a:pPr>
            <a:r>
              <a:rPr sz="2800" spc="-134" dirty="0" err="1" smtClean="0">
                <a:latin typeface="Arial Rounded MT Bold"/>
                <a:cs typeface="Arial Rounded MT Bold"/>
              </a:rPr>
              <a:t>P</a:t>
            </a:r>
            <a:r>
              <a:rPr sz="2800" spc="-29" dirty="0" err="1" smtClean="0">
                <a:latin typeface="Arial Rounded MT Bold"/>
                <a:cs typeface="Arial Rounded MT Bold"/>
              </a:rPr>
              <a:t>e</a:t>
            </a:r>
            <a:r>
              <a:rPr sz="2800" spc="-54" dirty="0" err="1" smtClean="0">
                <a:latin typeface="Arial Rounded MT Bold"/>
                <a:cs typeface="Arial Rounded MT Bold"/>
              </a:rPr>
              <a:t>n</a:t>
            </a:r>
            <a:r>
              <a:rPr sz="2800" spc="-29" dirty="0" err="1" smtClean="0">
                <a:latin typeface="Arial Rounded MT Bold"/>
                <a:cs typeface="Arial Rounded MT Bold"/>
              </a:rPr>
              <a:t>e</a:t>
            </a:r>
            <a:r>
              <a:rPr sz="2800" spc="-54" dirty="0" err="1" smtClean="0">
                <a:latin typeface="Arial Rounded MT Bold"/>
                <a:cs typeface="Arial Rounded MT Bold"/>
              </a:rPr>
              <a:t>t</a:t>
            </a:r>
            <a:r>
              <a:rPr sz="2800" spc="-29" dirty="0" err="1" smtClean="0">
                <a:latin typeface="Arial Rounded MT Bold"/>
                <a:cs typeface="Arial Rounded MT Bold"/>
              </a:rPr>
              <a:t>a</a:t>
            </a:r>
            <a:r>
              <a:rPr sz="2800" spc="-14" dirty="0" err="1" smtClean="0">
                <a:latin typeface="Arial Rounded MT Bold"/>
                <a:cs typeface="Arial Rounded MT Bold"/>
              </a:rPr>
              <a:t>p</a:t>
            </a:r>
            <a:r>
              <a:rPr sz="2800" spc="-29" dirty="0" err="1" smtClean="0">
                <a:latin typeface="Arial Rounded MT Bold"/>
                <a:cs typeface="Arial Rounded MT Bold"/>
              </a:rPr>
              <a:t>a</a:t>
            </a:r>
            <a:r>
              <a:rPr sz="2800" spc="0" dirty="0" err="1" smtClean="0">
                <a:latin typeface="Arial Rounded MT Bold"/>
                <a:cs typeface="Arial Rounded MT Bold"/>
              </a:rPr>
              <a:t>n</a:t>
            </a:r>
            <a:r>
              <a:rPr sz="2800" spc="-69" dirty="0" smtClean="0">
                <a:latin typeface="Arial Rounded MT Bold"/>
                <a:cs typeface="Arial Rounded MT Bold"/>
              </a:rPr>
              <a:t> </a:t>
            </a:r>
            <a:r>
              <a:rPr sz="2800" spc="-139" dirty="0" err="1" smtClean="0">
                <a:latin typeface="Arial Rounded MT Bold"/>
                <a:cs typeface="Arial Rounded MT Bold"/>
              </a:rPr>
              <a:t>K</a:t>
            </a:r>
            <a:r>
              <a:rPr sz="2800" spc="-29" dirty="0" err="1" smtClean="0">
                <a:latin typeface="Arial Rounded MT Bold"/>
                <a:cs typeface="Arial Rounded MT Bold"/>
              </a:rPr>
              <a:t>e</a:t>
            </a:r>
            <a:r>
              <a:rPr sz="2800" spc="-14" dirty="0" err="1" smtClean="0">
                <a:latin typeface="Arial Rounded MT Bold"/>
                <a:cs typeface="Arial Rounded MT Bold"/>
              </a:rPr>
              <a:t>b</a:t>
            </a:r>
            <a:r>
              <a:rPr sz="2800" spc="-25" dirty="0" err="1" smtClean="0">
                <a:latin typeface="Arial Rounded MT Bold"/>
                <a:cs typeface="Arial Rounded MT Bold"/>
              </a:rPr>
              <a:t>ij</a:t>
            </a:r>
            <a:r>
              <a:rPr sz="2800" spc="-29" dirty="0" err="1" smtClean="0">
                <a:latin typeface="Arial Rounded MT Bold"/>
                <a:cs typeface="Arial Rounded MT Bold"/>
              </a:rPr>
              <a:t>a</a:t>
            </a:r>
            <a:r>
              <a:rPr sz="2800" spc="-169" dirty="0" err="1" smtClean="0">
                <a:latin typeface="Arial Rounded MT Bold"/>
                <a:cs typeface="Arial Rounded MT Bold"/>
              </a:rPr>
              <a:t>k</a:t>
            </a:r>
            <a:r>
              <a:rPr sz="2800" spc="-29" dirty="0" err="1" smtClean="0">
                <a:latin typeface="Arial Rounded MT Bold"/>
                <a:cs typeface="Arial Rounded MT Bold"/>
              </a:rPr>
              <a:t>a</a:t>
            </a:r>
            <a:r>
              <a:rPr sz="2800" spc="0" dirty="0" err="1" smtClean="0">
                <a:latin typeface="Arial Rounded MT Bold"/>
                <a:cs typeface="Arial Rounded MT Bold"/>
              </a:rPr>
              <a:t>n</a:t>
            </a:r>
            <a:r>
              <a:rPr sz="2800" spc="-419" dirty="0" smtClean="0">
                <a:latin typeface="Arial Rounded MT Bold"/>
                <a:cs typeface="Arial Rounded MT Bold"/>
              </a:rPr>
              <a:t> </a:t>
            </a:r>
            <a:r>
              <a:rPr sz="2800" spc="-54" dirty="0" err="1" smtClean="0">
                <a:latin typeface="Arial Rounded MT Bold"/>
                <a:cs typeface="Arial Rounded MT Bold"/>
              </a:rPr>
              <a:t>n</a:t>
            </a:r>
            <a:r>
              <a:rPr sz="2800" spc="-29" dirty="0" err="1" smtClean="0">
                <a:latin typeface="Arial Rounded MT Bold"/>
                <a:cs typeface="Arial Rounded MT Bold"/>
              </a:rPr>
              <a:t>a</a:t>
            </a:r>
            <a:r>
              <a:rPr sz="2800" spc="-79" dirty="0" err="1" smtClean="0">
                <a:latin typeface="Arial Rounded MT Bold"/>
                <a:cs typeface="Arial Rounded MT Bold"/>
              </a:rPr>
              <a:t>s</a:t>
            </a:r>
            <a:r>
              <a:rPr sz="2800" spc="-25" dirty="0" err="1" smtClean="0">
                <a:latin typeface="Arial Rounded MT Bold"/>
                <a:cs typeface="Arial Rounded MT Bold"/>
              </a:rPr>
              <a:t>i</a:t>
            </a:r>
            <a:r>
              <a:rPr sz="2800" spc="-54" dirty="0" err="1" smtClean="0">
                <a:latin typeface="Arial Rounded MT Bold"/>
                <a:cs typeface="Arial Rounded MT Bold"/>
              </a:rPr>
              <a:t>on</a:t>
            </a:r>
            <a:r>
              <a:rPr sz="2800" spc="-29" dirty="0" err="1" smtClean="0">
                <a:latin typeface="Arial Rounded MT Bold"/>
                <a:cs typeface="Arial Rounded MT Bold"/>
              </a:rPr>
              <a:t>a</a:t>
            </a:r>
            <a:r>
              <a:rPr sz="2800" spc="0" dirty="0" err="1" smtClean="0">
                <a:latin typeface="Arial Rounded MT Bold"/>
                <a:cs typeface="Arial Rounded MT Bold"/>
              </a:rPr>
              <a:t>l</a:t>
            </a:r>
            <a:r>
              <a:rPr lang="en-US" sz="2800" spc="0" dirty="0" smtClean="0">
                <a:latin typeface="Arial Rounded MT Bold"/>
                <a:cs typeface="Arial Rounded MT Bold"/>
              </a:rPr>
              <a:t> </a:t>
            </a:r>
            <a:r>
              <a:rPr lang="en-US" sz="2800" spc="0" dirty="0" err="1" smtClean="0">
                <a:latin typeface="Arial Rounded MT Bold"/>
                <a:cs typeface="Arial Rounded MT Bold"/>
              </a:rPr>
              <a:t>Peningkatan</a:t>
            </a:r>
            <a:r>
              <a:rPr lang="en-US" sz="2800" spc="0" dirty="0" smtClean="0">
                <a:latin typeface="Arial Rounded MT Bold"/>
                <a:cs typeface="Arial Rounded MT Bold"/>
              </a:rPr>
              <a:t> </a:t>
            </a:r>
            <a:r>
              <a:rPr lang="en-US" sz="2800" spc="0" dirty="0" err="1" smtClean="0">
                <a:latin typeface="Arial Rounded MT Bold"/>
                <a:cs typeface="Arial Rounded MT Bold"/>
              </a:rPr>
              <a:t>Kapasitas</a:t>
            </a:r>
            <a:r>
              <a:rPr lang="en-US" sz="2800" spc="0" dirty="0" smtClean="0">
                <a:latin typeface="Arial Rounded MT Bold"/>
                <a:cs typeface="Arial Rounded MT Bold"/>
              </a:rPr>
              <a:t> </a:t>
            </a:r>
            <a:r>
              <a:rPr lang="en-US" sz="2800" spc="0" dirty="0" err="1" smtClean="0">
                <a:latin typeface="Arial Rounded MT Bold"/>
                <a:cs typeface="Arial Rounded MT Bold"/>
              </a:rPr>
              <a:t>daerah</a:t>
            </a:r>
            <a:endParaRPr sz="2800" dirty="0">
              <a:latin typeface="Arial Rounded MT Bold"/>
              <a:cs typeface="Arial Rounded MT Bold"/>
            </a:endParaRPr>
          </a:p>
          <a:p>
            <a:pPr marL="12700" marR="55020">
              <a:lnSpc>
                <a:spcPts val="4000"/>
              </a:lnSpc>
              <a:spcBef>
                <a:spcPts val="260"/>
              </a:spcBef>
            </a:pPr>
            <a:r>
              <a:rPr sz="2800" spc="34" dirty="0" smtClean="0">
                <a:solidFill>
                  <a:srgbClr val="FE2500"/>
                </a:solidFill>
                <a:latin typeface="Arial Rounded MT Bold"/>
                <a:cs typeface="Arial Rounded MT Bold"/>
              </a:rPr>
              <a:t>PE</a:t>
            </a:r>
            <a:r>
              <a:rPr sz="2800" spc="-34" dirty="0" smtClean="0">
                <a:solidFill>
                  <a:srgbClr val="FE2500"/>
                </a:solidFill>
                <a:latin typeface="Arial Rounded MT Bold"/>
                <a:cs typeface="Arial Rounded MT Bold"/>
              </a:rPr>
              <a:t>M</a:t>
            </a:r>
            <a:r>
              <a:rPr sz="2800" spc="34" dirty="0" smtClean="0">
                <a:solidFill>
                  <a:srgbClr val="FE2500"/>
                </a:solidFill>
                <a:latin typeface="Arial Rounded MT Bold"/>
                <a:cs typeface="Arial Rounded MT Bold"/>
              </a:rPr>
              <a:t>E</a:t>
            </a:r>
            <a:r>
              <a:rPr sz="2800" spc="-150" dirty="0" smtClean="0">
                <a:solidFill>
                  <a:srgbClr val="FE2500"/>
                </a:solidFill>
                <a:latin typeface="Arial Rounded MT Bold"/>
                <a:cs typeface="Arial Rounded MT Bold"/>
              </a:rPr>
              <a:t>T</a:t>
            </a:r>
            <a:r>
              <a:rPr sz="2800" spc="-14" dirty="0" smtClean="0">
                <a:solidFill>
                  <a:srgbClr val="FE2500"/>
                </a:solidFill>
                <a:latin typeface="Arial Rounded MT Bold"/>
                <a:cs typeface="Arial Rounded MT Bold"/>
              </a:rPr>
              <a:t>AA</a:t>
            </a:r>
            <a:r>
              <a:rPr sz="2800" spc="0" dirty="0" smtClean="0">
                <a:solidFill>
                  <a:srgbClr val="FE2500"/>
                </a:solidFill>
                <a:latin typeface="Arial Rounded MT Bold"/>
                <a:cs typeface="Arial Rounded MT Bold"/>
              </a:rPr>
              <a:t>N</a:t>
            </a:r>
            <a:r>
              <a:rPr sz="2800" spc="-25" dirty="0" smtClean="0">
                <a:solidFill>
                  <a:srgbClr val="FE2500"/>
                </a:solidFill>
                <a:latin typeface="Arial Rounded MT Bold"/>
                <a:cs typeface="Arial Rounded MT Bold"/>
              </a:rPr>
              <a:t> </a:t>
            </a:r>
            <a:r>
              <a:rPr sz="2800" spc="25" dirty="0" smtClean="0">
                <a:solidFill>
                  <a:srgbClr val="FE2500"/>
                </a:solidFill>
                <a:latin typeface="Arial Rounded MT Bold"/>
                <a:cs typeface="Arial Rounded MT Bold"/>
              </a:rPr>
              <a:t>K</a:t>
            </a:r>
            <a:r>
              <a:rPr sz="2800" spc="-14" dirty="0" smtClean="0">
                <a:solidFill>
                  <a:srgbClr val="FE2500"/>
                </a:solidFill>
                <a:latin typeface="Arial Rounded MT Bold"/>
                <a:cs typeface="Arial Rounded MT Bold"/>
              </a:rPr>
              <a:t>A</a:t>
            </a:r>
            <a:r>
              <a:rPr sz="2800" spc="-169" dirty="0" smtClean="0">
                <a:solidFill>
                  <a:srgbClr val="FE2500"/>
                </a:solidFill>
                <a:latin typeface="Arial Rounded MT Bold"/>
                <a:cs typeface="Arial Rounded MT Bold"/>
              </a:rPr>
              <a:t>P</a:t>
            </a:r>
            <a:r>
              <a:rPr sz="2800" spc="-14" dirty="0" smtClean="0">
                <a:solidFill>
                  <a:srgbClr val="FE2500"/>
                </a:solidFill>
                <a:latin typeface="Arial Rounded MT Bold"/>
                <a:cs typeface="Arial Rounded MT Bold"/>
              </a:rPr>
              <a:t>A</a:t>
            </a:r>
            <a:r>
              <a:rPr sz="2800" spc="34" dirty="0" smtClean="0">
                <a:solidFill>
                  <a:srgbClr val="FE2500"/>
                </a:solidFill>
                <a:latin typeface="Arial Rounded MT Bold"/>
                <a:cs typeface="Arial Rounded MT Bold"/>
              </a:rPr>
              <a:t>S</a:t>
            </a:r>
            <a:r>
              <a:rPr sz="2800" spc="25" dirty="0" smtClean="0">
                <a:solidFill>
                  <a:srgbClr val="FE2500"/>
                </a:solidFill>
                <a:latin typeface="Arial Rounded MT Bold"/>
                <a:cs typeface="Arial Rounded MT Bold"/>
              </a:rPr>
              <a:t>I</a:t>
            </a:r>
            <a:r>
              <a:rPr sz="2800" spc="-150" dirty="0" smtClean="0">
                <a:solidFill>
                  <a:srgbClr val="FE2500"/>
                </a:solidFill>
                <a:latin typeface="Arial Rounded MT Bold"/>
                <a:cs typeface="Arial Rounded MT Bold"/>
              </a:rPr>
              <a:t>T</a:t>
            </a:r>
            <a:r>
              <a:rPr sz="2800" spc="-14" dirty="0" smtClean="0">
                <a:solidFill>
                  <a:srgbClr val="FE2500"/>
                </a:solidFill>
                <a:latin typeface="Arial Rounded MT Bold"/>
                <a:cs typeface="Arial Rounded MT Bold"/>
              </a:rPr>
              <a:t>A</a:t>
            </a:r>
            <a:r>
              <a:rPr sz="2800" spc="0" dirty="0" smtClean="0">
                <a:solidFill>
                  <a:srgbClr val="FE2500"/>
                </a:solidFill>
                <a:latin typeface="Arial Rounded MT Bold"/>
                <a:cs typeface="Arial Rounded MT Bold"/>
              </a:rPr>
              <a:t>S</a:t>
            </a:r>
            <a:r>
              <a:rPr sz="2800" spc="-164" dirty="0" smtClean="0">
                <a:solidFill>
                  <a:srgbClr val="FE2500"/>
                </a:solidFill>
                <a:latin typeface="Arial Rounded MT Bold"/>
                <a:cs typeface="Arial Rounded MT Bold"/>
              </a:rPr>
              <a:t> </a:t>
            </a:r>
            <a:r>
              <a:rPr sz="2800" spc="-75" dirty="0" smtClean="0">
                <a:solidFill>
                  <a:srgbClr val="FE2500"/>
                </a:solidFill>
                <a:latin typeface="Arial Rounded MT Bold"/>
                <a:cs typeface="Arial Rounded MT Bold"/>
              </a:rPr>
              <a:t>D</a:t>
            </a:r>
            <a:r>
              <a:rPr sz="2800" spc="-14" dirty="0" smtClean="0">
                <a:solidFill>
                  <a:srgbClr val="FE2500"/>
                </a:solidFill>
                <a:latin typeface="Arial Rounded MT Bold"/>
                <a:cs typeface="Arial Rounded MT Bold"/>
              </a:rPr>
              <a:t>A</a:t>
            </a:r>
            <a:r>
              <a:rPr sz="2800" spc="34" dirty="0" smtClean="0">
                <a:solidFill>
                  <a:srgbClr val="FE2500"/>
                </a:solidFill>
                <a:latin typeface="Arial Rounded MT Bold"/>
                <a:cs typeface="Arial Rounded MT Bold"/>
              </a:rPr>
              <a:t>E</a:t>
            </a:r>
            <a:r>
              <a:rPr sz="2800" spc="-14" dirty="0" smtClean="0">
                <a:solidFill>
                  <a:srgbClr val="FE2500"/>
                </a:solidFill>
                <a:latin typeface="Arial Rounded MT Bold"/>
                <a:cs typeface="Arial Rounded MT Bold"/>
              </a:rPr>
              <a:t>RA</a:t>
            </a:r>
            <a:r>
              <a:rPr sz="2800" spc="0" dirty="0" smtClean="0">
                <a:solidFill>
                  <a:srgbClr val="FE2500"/>
                </a:solidFill>
                <a:latin typeface="Arial Rounded MT Bold"/>
                <a:cs typeface="Arial Rounded MT Bold"/>
              </a:rPr>
              <a:t>H </a:t>
            </a:r>
            <a:r>
              <a:rPr sz="2800" spc="-134" dirty="0" smtClean="0">
                <a:latin typeface="Arial Rounded MT Bold"/>
                <a:cs typeface="Arial Rounded MT Bold"/>
              </a:rPr>
              <a:t>P</a:t>
            </a:r>
            <a:r>
              <a:rPr sz="2800" spc="-29" dirty="0" smtClean="0">
                <a:latin typeface="Arial Rounded MT Bold"/>
                <a:cs typeface="Arial Rounded MT Bold"/>
              </a:rPr>
              <a:t>e</a:t>
            </a:r>
            <a:r>
              <a:rPr sz="2800" spc="-54" dirty="0" smtClean="0">
                <a:latin typeface="Arial Rounded MT Bold"/>
                <a:cs typeface="Arial Rounded MT Bold"/>
              </a:rPr>
              <a:t>n</a:t>
            </a:r>
            <a:r>
              <a:rPr sz="2800" spc="-79" dirty="0" smtClean="0">
                <a:latin typeface="Arial Rounded MT Bold"/>
                <a:cs typeface="Arial Rounded MT Bold"/>
              </a:rPr>
              <a:t>y</a:t>
            </a:r>
            <a:r>
              <a:rPr sz="2800" spc="-54" dirty="0" smtClean="0">
                <a:latin typeface="Arial Rounded MT Bold"/>
                <a:cs typeface="Arial Rounded MT Bold"/>
              </a:rPr>
              <a:t>u</a:t>
            </a:r>
            <a:r>
              <a:rPr sz="2800" spc="-79" dirty="0" smtClean="0">
                <a:latin typeface="Arial Rounded MT Bold"/>
                <a:cs typeface="Arial Rounded MT Bold"/>
              </a:rPr>
              <a:t>s</a:t>
            </a:r>
            <a:r>
              <a:rPr sz="2800" spc="-54" dirty="0" smtClean="0">
                <a:latin typeface="Arial Rounded MT Bold"/>
                <a:cs typeface="Arial Rounded MT Bold"/>
              </a:rPr>
              <a:t>un</a:t>
            </a:r>
            <a:r>
              <a:rPr sz="2800" spc="-29" dirty="0" smtClean="0">
                <a:latin typeface="Arial Rounded MT Bold"/>
                <a:cs typeface="Arial Rounded MT Bold"/>
              </a:rPr>
              <a:t>a</a:t>
            </a:r>
            <a:r>
              <a:rPr sz="2800" spc="0" dirty="0" smtClean="0">
                <a:latin typeface="Arial Rounded MT Bold"/>
                <a:cs typeface="Arial Rounded MT Bold"/>
              </a:rPr>
              <a:t>n</a:t>
            </a:r>
            <a:r>
              <a:rPr sz="2800" spc="-319" dirty="0" smtClean="0">
                <a:latin typeface="Arial Rounded MT Bold"/>
                <a:cs typeface="Arial Rounded MT Bold"/>
              </a:rPr>
              <a:t> </a:t>
            </a:r>
            <a:r>
              <a:rPr sz="2800" spc="-175" dirty="0" err="1" smtClean="0">
                <a:latin typeface="Arial Rounded MT Bold"/>
                <a:cs typeface="Arial Rounded MT Bold"/>
              </a:rPr>
              <a:t>R</a:t>
            </a:r>
            <a:r>
              <a:rPr sz="2800" spc="-29" dirty="0" err="1" smtClean="0">
                <a:latin typeface="Arial Rounded MT Bold"/>
                <a:cs typeface="Arial Rounded MT Bold"/>
              </a:rPr>
              <a:t>e</a:t>
            </a:r>
            <a:r>
              <a:rPr sz="2800" spc="-169" dirty="0" err="1" smtClean="0">
                <a:latin typeface="Arial Rounded MT Bold"/>
                <a:cs typeface="Arial Rounded MT Bold"/>
              </a:rPr>
              <a:t>k</a:t>
            </a:r>
            <a:r>
              <a:rPr sz="2800" spc="-54" dirty="0" err="1" smtClean="0">
                <a:latin typeface="Arial Rounded MT Bold"/>
                <a:cs typeface="Arial Rounded MT Bold"/>
              </a:rPr>
              <a:t>o</a:t>
            </a:r>
            <a:r>
              <a:rPr sz="2800" spc="-39" dirty="0" err="1" smtClean="0">
                <a:latin typeface="Arial Rounded MT Bold"/>
                <a:cs typeface="Arial Rounded MT Bold"/>
              </a:rPr>
              <a:t>m</a:t>
            </a:r>
            <a:r>
              <a:rPr sz="2800" spc="-29" dirty="0" err="1" smtClean="0">
                <a:latin typeface="Arial Rounded MT Bold"/>
                <a:cs typeface="Arial Rounded MT Bold"/>
              </a:rPr>
              <a:t>e</a:t>
            </a:r>
            <a:r>
              <a:rPr sz="2800" spc="-54" dirty="0" err="1" smtClean="0">
                <a:latin typeface="Arial Rounded MT Bold"/>
                <a:cs typeface="Arial Rounded MT Bold"/>
              </a:rPr>
              <a:t>n</a:t>
            </a:r>
            <a:r>
              <a:rPr sz="2800" spc="-14" dirty="0" err="1" smtClean="0">
                <a:latin typeface="Arial Rounded MT Bold"/>
                <a:cs typeface="Arial Rounded MT Bold"/>
              </a:rPr>
              <a:t>d</a:t>
            </a:r>
            <a:r>
              <a:rPr sz="2800" spc="-29" dirty="0" err="1" smtClean="0">
                <a:latin typeface="Arial Rounded MT Bold"/>
                <a:cs typeface="Arial Rounded MT Bold"/>
              </a:rPr>
              <a:t>a</a:t>
            </a:r>
            <a:r>
              <a:rPr sz="2800" spc="-79" dirty="0" err="1" smtClean="0">
                <a:latin typeface="Arial Rounded MT Bold"/>
                <a:cs typeface="Arial Rounded MT Bold"/>
              </a:rPr>
              <a:t>s</a:t>
            </a:r>
            <a:r>
              <a:rPr sz="2800" spc="0" dirty="0" err="1" smtClean="0">
                <a:latin typeface="Arial Rounded MT Bold"/>
                <a:cs typeface="Arial Rounded MT Bold"/>
              </a:rPr>
              <a:t>i</a:t>
            </a:r>
            <a:r>
              <a:rPr sz="2800" spc="0" dirty="0" smtClean="0">
                <a:latin typeface="Arial Rounded MT Bold"/>
                <a:cs typeface="Arial Rounded MT Bold"/>
              </a:rPr>
              <a:t> </a:t>
            </a:r>
            <a:r>
              <a:rPr lang="en-US" sz="2800" spc="0" dirty="0" err="1" smtClean="0">
                <a:latin typeface="Arial Rounded MT Bold"/>
                <a:cs typeface="Arial Rounded MT Bold"/>
              </a:rPr>
              <a:t>Penyusunan</a:t>
            </a:r>
            <a:r>
              <a:rPr lang="en-US" sz="2800" spc="0" dirty="0" smtClean="0">
                <a:latin typeface="Arial Rounded MT Bold"/>
                <a:cs typeface="Arial Rounded MT Bold"/>
              </a:rPr>
              <a:t> </a:t>
            </a:r>
            <a:r>
              <a:rPr lang="en-US" sz="2800" spc="0" dirty="0" err="1" smtClean="0">
                <a:latin typeface="Arial Rounded MT Bold"/>
                <a:cs typeface="Arial Rounded MT Bold"/>
              </a:rPr>
              <a:t>rekomendasi</a:t>
            </a:r>
            <a:r>
              <a:rPr lang="en-US" sz="2800" spc="0" dirty="0" smtClean="0">
                <a:latin typeface="Arial Rounded MT Bold"/>
                <a:cs typeface="Arial Rounded MT Bold"/>
              </a:rPr>
              <a:t> </a:t>
            </a:r>
            <a:r>
              <a:rPr lang="en-US" sz="2800" spc="0" dirty="0" err="1" smtClean="0">
                <a:latin typeface="Arial Rounded MT Bold"/>
                <a:cs typeface="Arial Rounded MT Bold"/>
              </a:rPr>
              <a:t>dan</a:t>
            </a:r>
            <a:r>
              <a:rPr lang="en-US" sz="2800" spc="0" dirty="0" smtClean="0">
                <a:latin typeface="Arial Rounded MT Bold"/>
                <a:cs typeface="Arial Rounded MT Bold"/>
              </a:rPr>
              <a:t> </a:t>
            </a:r>
            <a:r>
              <a:rPr lang="en-US" sz="2800" spc="0" dirty="0" err="1" smtClean="0">
                <a:latin typeface="Arial Rounded MT Bold"/>
                <a:cs typeface="Arial Rounded MT Bold"/>
              </a:rPr>
              <a:t>rencana</a:t>
            </a:r>
            <a:r>
              <a:rPr lang="en-US" sz="2800" spc="0" dirty="0" smtClean="0">
                <a:latin typeface="Arial Rounded MT Bold"/>
                <a:cs typeface="Arial Rounded MT Bold"/>
              </a:rPr>
              <a:t> </a:t>
            </a:r>
            <a:r>
              <a:rPr lang="en-US" sz="2800" spc="0" dirty="0" err="1" smtClean="0">
                <a:latin typeface="Arial Rounded MT Bold"/>
                <a:cs typeface="Arial Rounded MT Bold"/>
              </a:rPr>
              <a:t>aksi</a:t>
            </a:r>
            <a:r>
              <a:rPr lang="en-US" sz="2800" spc="0" dirty="0" smtClean="0">
                <a:latin typeface="Arial Rounded MT Bold"/>
                <a:cs typeface="Arial Rounded MT Bold"/>
              </a:rPr>
              <a:t> </a:t>
            </a:r>
            <a:r>
              <a:rPr lang="en-US" sz="2800" spc="0" dirty="0" err="1" smtClean="0">
                <a:latin typeface="Arial Rounded MT Bold"/>
                <a:cs typeface="Arial Rounded MT Bold"/>
              </a:rPr>
              <a:t>peningkatan</a:t>
            </a:r>
            <a:r>
              <a:rPr lang="en-US" sz="2800" spc="0" dirty="0" smtClean="0">
                <a:latin typeface="Arial Rounded MT Bold"/>
                <a:cs typeface="Arial Rounded MT Bold"/>
              </a:rPr>
              <a:t> </a:t>
            </a:r>
            <a:r>
              <a:rPr lang="en-US" sz="2800" spc="0" dirty="0" err="1" smtClean="0">
                <a:latin typeface="Arial Rounded MT Bold"/>
                <a:cs typeface="Arial Rounded MT Bold"/>
              </a:rPr>
              <a:t>kapasitas</a:t>
            </a:r>
            <a:r>
              <a:rPr lang="en-US" sz="2800" spc="0" dirty="0" smtClean="0">
                <a:latin typeface="Arial Rounded MT Bold"/>
                <a:cs typeface="Arial Rounded MT Bold"/>
              </a:rPr>
              <a:t> </a:t>
            </a:r>
            <a:r>
              <a:rPr lang="en-US" sz="2800" spc="0" dirty="0" err="1" smtClean="0">
                <a:latin typeface="Arial Rounded MT Bold"/>
                <a:cs typeface="Arial Rounded MT Bold"/>
              </a:rPr>
              <a:t>daerah</a:t>
            </a:r>
            <a:endParaRPr lang="en-US" sz="2800" dirty="0">
              <a:latin typeface="Arial Rounded MT Bold"/>
              <a:cs typeface="Arial Rounded MT Bold"/>
            </a:endParaRPr>
          </a:p>
          <a:p>
            <a:pPr marL="12700" marR="55020">
              <a:lnSpc>
                <a:spcPts val="4000"/>
              </a:lnSpc>
              <a:spcBef>
                <a:spcPts val="260"/>
              </a:spcBef>
            </a:pPr>
            <a:r>
              <a:rPr sz="2800" spc="-134" dirty="0" err="1" smtClean="0">
                <a:latin typeface="Arial Rounded MT Bold"/>
                <a:cs typeface="Arial Rounded MT Bold"/>
              </a:rPr>
              <a:t>P</a:t>
            </a:r>
            <a:r>
              <a:rPr sz="2800" spc="-29" dirty="0" err="1" smtClean="0">
                <a:latin typeface="Arial Rounded MT Bold"/>
                <a:cs typeface="Arial Rounded MT Bold"/>
              </a:rPr>
              <a:t>e</a:t>
            </a:r>
            <a:r>
              <a:rPr sz="2800" spc="-189" dirty="0" err="1" smtClean="0">
                <a:latin typeface="Arial Rounded MT Bold"/>
                <a:cs typeface="Arial Rounded MT Bold"/>
              </a:rPr>
              <a:t>r</a:t>
            </a:r>
            <a:r>
              <a:rPr sz="2800" spc="-29" dirty="0" err="1" smtClean="0">
                <a:latin typeface="Arial Rounded MT Bold"/>
                <a:cs typeface="Arial Rounded MT Bold"/>
              </a:rPr>
              <a:t>e</a:t>
            </a:r>
            <a:r>
              <a:rPr sz="2800" spc="-54" dirty="0" err="1" smtClean="0">
                <a:latin typeface="Arial Rounded MT Bold"/>
                <a:cs typeface="Arial Rounded MT Bold"/>
              </a:rPr>
              <a:t>n</a:t>
            </a:r>
            <a:r>
              <a:rPr sz="2800" spc="-29" dirty="0" err="1" smtClean="0">
                <a:latin typeface="Arial Rounded MT Bold"/>
                <a:cs typeface="Arial Rounded MT Bold"/>
              </a:rPr>
              <a:t>ca</a:t>
            </a:r>
            <a:r>
              <a:rPr sz="2800" spc="-54" dirty="0" err="1" smtClean="0">
                <a:latin typeface="Arial Rounded MT Bold"/>
                <a:cs typeface="Arial Rounded MT Bold"/>
              </a:rPr>
              <a:t>n</a:t>
            </a:r>
            <a:r>
              <a:rPr sz="2800" spc="-29" dirty="0" err="1" smtClean="0">
                <a:latin typeface="Arial Rounded MT Bold"/>
                <a:cs typeface="Arial Rounded MT Bold"/>
              </a:rPr>
              <a:t>aa</a:t>
            </a:r>
            <a:r>
              <a:rPr sz="2800" spc="0" dirty="0" err="1" smtClean="0">
                <a:latin typeface="Arial Rounded MT Bold"/>
                <a:cs typeface="Arial Rounded MT Bold"/>
              </a:rPr>
              <a:t>n</a:t>
            </a:r>
            <a:r>
              <a:rPr sz="2800" spc="-319" dirty="0" smtClean="0">
                <a:latin typeface="Arial Rounded MT Bold"/>
                <a:cs typeface="Arial Rounded MT Bold"/>
              </a:rPr>
              <a:t> </a:t>
            </a:r>
            <a:r>
              <a:rPr sz="2800" spc="-14" dirty="0" smtClean="0">
                <a:latin typeface="Arial Rounded MT Bold"/>
                <a:cs typeface="Arial Rounded MT Bold"/>
              </a:rPr>
              <a:t>d</a:t>
            </a:r>
            <a:r>
              <a:rPr sz="2800" spc="-29" dirty="0" smtClean="0">
                <a:latin typeface="Arial Rounded MT Bold"/>
                <a:cs typeface="Arial Rounded MT Bold"/>
              </a:rPr>
              <a:t>a</a:t>
            </a:r>
            <a:r>
              <a:rPr sz="2800" spc="0" dirty="0" smtClean="0">
                <a:latin typeface="Arial Rounded MT Bold"/>
                <a:cs typeface="Arial Rounded MT Bold"/>
              </a:rPr>
              <a:t>n</a:t>
            </a:r>
            <a:r>
              <a:rPr sz="2800" spc="-225" dirty="0" smtClean="0">
                <a:latin typeface="Arial Rounded MT Bold"/>
                <a:cs typeface="Arial Rounded MT Bold"/>
              </a:rPr>
              <a:t> </a:t>
            </a:r>
            <a:r>
              <a:rPr sz="2800" spc="-134" dirty="0" err="1" smtClean="0">
                <a:latin typeface="Arial Rounded MT Bold"/>
                <a:cs typeface="Arial Rounded MT Bold"/>
              </a:rPr>
              <a:t>P</a:t>
            </a:r>
            <a:r>
              <a:rPr sz="2800" spc="-29" dirty="0" err="1" smtClean="0">
                <a:latin typeface="Arial Rounded MT Bold"/>
                <a:cs typeface="Arial Rounded MT Bold"/>
              </a:rPr>
              <a:t>e</a:t>
            </a:r>
            <a:r>
              <a:rPr sz="2800" spc="-54" dirty="0" err="1" smtClean="0">
                <a:latin typeface="Arial Rounded MT Bold"/>
                <a:cs typeface="Arial Rounded MT Bold"/>
              </a:rPr>
              <a:t>n</a:t>
            </a:r>
            <a:r>
              <a:rPr sz="2800" spc="-114" dirty="0" err="1" smtClean="0">
                <a:latin typeface="Arial Rounded MT Bold"/>
                <a:cs typeface="Arial Rounded MT Bold"/>
              </a:rPr>
              <a:t>g</a:t>
            </a:r>
            <a:r>
              <a:rPr sz="2800" spc="-29" dirty="0" err="1" smtClean="0">
                <a:latin typeface="Arial Rounded MT Bold"/>
                <a:cs typeface="Arial Rounded MT Bold"/>
              </a:rPr>
              <a:t>a</a:t>
            </a:r>
            <a:r>
              <a:rPr sz="2800" spc="-54" dirty="0" err="1" smtClean="0">
                <a:latin typeface="Arial Rounded MT Bold"/>
                <a:cs typeface="Arial Rounded MT Bold"/>
              </a:rPr>
              <a:t>n</a:t>
            </a:r>
            <a:r>
              <a:rPr sz="2800" spc="-114" dirty="0" err="1" smtClean="0">
                <a:latin typeface="Arial Rounded MT Bold"/>
                <a:cs typeface="Arial Rounded MT Bold"/>
              </a:rPr>
              <a:t>gg</a:t>
            </a:r>
            <a:r>
              <a:rPr sz="2800" spc="-29" dirty="0" err="1" smtClean="0">
                <a:latin typeface="Arial Rounded MT Bold"/>
                <a:cs typeface="Arial Rounded MT Bold"/>
              </a:rPr>
              <a:t>a</a:t>
            </a:r>
            <a:r>
              <a:rPr sz="2800" spc="-189" dirty="0" err="1" smtClean="0">
                <a:latin typeface="Arial Rounded MT Bold"/>
                <a:cs typeface="Arial Rounded MT Bold"/>
              </a:rPr>
              <a:t>r</a:t>
            </a:r>
            <a:r>
              <a:rPr sz="2800" spc="-29" dirty="0" err="1" smtClean="0">
                <a:latin typeface="Arial Rounded MT Bold"/>
                <a:cs typeface="Arial Rounded MT Bold"/>
              </a:rPr>
              <a:t>a</a:t>
            </a:r>
            <a:r>
              <a:rPr sz="2800" spc="0" dirty="0" err="1" smtClean="0">
                <a:latin typeface="Arial Rounded MT Bold"/>
                <a:cs typeface="Arial Rounded MT Bold"/>
              </a:rPr>
              <a:t>n</a:t>
            </a:r>
            <a:r>
              <a:rPr sz="2800" spc="0" dirty="0" smtClean="0">
                <a:latin typeface="Arial Rounded MT Bold"/>
                <a:cs typeface="Arial Rounded MT Bold"/>
              </a:rPr>
              <a:t> </a:t>
            </a:r>
            <a:endParaRPr lang="en-US" sz="2800" spc="0" dirty="0" smtClean="0">
              <a:latin typeface="Arial Rounded MT Bold"/>
              <a:cs typeface="Arial Rounded MT Bold"/>
            </a:endParaRPr>
          </a:p>
          <a:p>
            <a:pPr marL="12700" marR="55020">
              <a:lnSpc>
                <a:spcPts val="4000"/>
              </a:lnSpc>
              <a:spcBef>
                <a:spcPts val="260"/>
              </a:spcBef>
            </a:pPr>
            <a:r>
              <a:rPr lang="en-US" sz="2800" dirty="0" err="1" smtClean="0">
                <a:latin typeface="Arial Rounded MT Bold"/>
                <a:cs typeface="Arial Rounded MT Bold"/>
              </a:rPr>
              <a:t>Pelaksanaan</a:t>
            </a:r>
            <a:r>
              <a:rPr lang="en-US" sz="2800" dirty="0" smtClean="0">
                <a:latin typeface="Arial Rounded MT Bold"/>
                <a:cs typeface="Arial Rounded MT Bold"/>
              </a:rPr>
              <a:t> </a:t>
            </a:r>
            <a:r>
              <a:rPr lang="en-US" sz="2800" dirty="0" err="1" smtClean="0">
                <a:latin typeface="Arial Rounded MT Bold"/>
                <a:cs typeface="Arial Rounded MT Bold"/>
              </a:rPr>
              <a:t>Peningkatan</a:t>
            </a:r>
            <a:r>
              <a:rPr lang="en-US" sz="2800" dirty="0" smtClean="0">
                <a:latin typeface="Arial Rounded MT Bold"/>
                <a:cs typeface="Arial Rounded MT Bold"/>
              </a:rPr>
              <a:t> </a:t>
            </a:r>
            <a:r>
              <a:rPr lang="en-US" sz="2800" dirty="0" err="1" smtClean="0">
                <a:latin typeface="Arial Rounded MT Bold"/>
                <a:cs typeface="Arial Rounded MT Bold"/>
              </a:rPr>
              <a:t>Kapasitas</a:t>
            </a:r>
            <a:endParaRPr lang="en-US" sz="2800" dirty="0">
              <a:latin typeface="Arial Rounded MT Bold"/>
              <a:cs typeface="Arial Rounded MT Bold"/>
            </a:endParaRPr>
          </a:p>
          <a:p>
            <a:pPr marL="12700" marR="55020">
              <a:lnSpc>
                <a:spcPts val="4000"/>
              </a:lnSpc>
              <a:spcBef>
                <a:spcPts val="260"/>
              </a:spcBef>
            </a:pPr>
            <a:r>
              <a:rPr lang="en-US" sz="2800" spc="-134" dirty="0" err="1" smtClean="0">
                <a:latin typeface="Arial Rounded MT Bold"/>
                <a:cs typeface="Arial Rounded MT Bold"/>
              </a:rPr>
              <a:t>Pengendalian</a:t>
            </a:r>
            <a:r>
              <a:rPr lang="en-US" sz="2800" spc="-134" dirty="0" smtClean="0">
                <a:latin typeface="Arial Rounded MT Bold"/>
                <a:cs typeface="Arial Rounded MT Bold"/>
              </a:rPr>
              <a:t> </a:t>
            </a:r>
            <a:r>
              <a:rPr sz="2800" spc="-29" dirty="0" smtClean="0">
                <a:latin typeface="Arial Rounded MT Bold"/>
                <a:cs typeface="Arial Rounded MT Bold"/>
              </a:rPr>
              <a:t>P</a:t>
            </a:r>
            <a:r>
              <a:rPr sz="2800" spc="-189" dirty="0" smtClean="0">
                <a:latin typeface="Arial Rounded MT Bold"/>
                <a:cs typeface="Arial Rounded MT Bold"/>
              </a:rPr>
              <a:t>r</a:t>
            </a:r>
            <a:r>
              <a:rPr sz="2800" spc="-54" dirty="0" smtClean="0">
                <a:latin typeface="Arial Rounded MT Bold"/>
                <a:cs typeface="Arial Rounded MT Bold"/>
              </a:rPr>
              <a:t>o</a:t>
            </a:r>
            <a:r>
              <a:rPr sz="2800" spc="-14" dirty="0" smtClean="0">
                <a:latin typeface="Arial Rounded MT Bold"/>
                <a:cs typeface="Arial Rounded MT Bold"/>
              </a:rPr>
              <a:t>g</a:t>
            </a:r>
            <a:r>
              <a:rPr sz="2800" spc="-189" dirty="0" smtClean="0">
                <a:latin typeface="Arial Rounded MT Bold"/>
                <a:cs typeface="Arial Rounded MT Bold"/>
              </a:rPr>
              <a:t>r</a:t>
            </a:r>
            <a:r>
              <a:rPr sz="2800" spc="-29" dirty="0" smtClean="0">
                <a:latin typeface="Arial Rounded MT Bold"/>
                <a:cs typeface="Arial Rounded MT Bold"/>
              </a:rPr>
              <a:t>a</a:t>
            </a:r>
            <a:r>
              <a:rPr sz="2800" spc="0" dirty="0" smtClean="0">
                <a:latin typeface="Arial Rounded MT Bold"/>
                <a:cs typeface="Arial Rounded MT Bold"/>
              </a:rPr>
              <a:t>m</a:t>
            </a:r>
            <a:r>
              <a:rPr sz="2800" spc="-304" dirty="0" smtClean="0">
                <a:latin typeface="Arial Rounded MT Bold"/>
                <a:cs typeface="Arial Rounded MT Bold"/>
              </a:rPr>
              <a:t> </a:t>
            </a:r>
            <a:r>
              <a:rPr sz="2800" spc="-14" dirty="0" err="1" smtClean="0">
                <a:latin typeface="Arial Rounded MT Bold"/>
                <a:cs typeface="Arial Rounded MT Bold"/>
              </a:rPr>
              <a:t>d</a:t>
            </a:r>
            <a:r>
              <a:rPr sz="2800" spc="-29" dirty="0" err="1" smtClean="0">
                <a:latin typeface="Arial Rounded MT Bold"/>
                <a:cs typeface="Arial Rounded MT Bold"/>
              </a:rPr>
              <a:t>a</a:t>
            </a:r>
            <a:r>
              <a:rPr sz="2800" spc="0" dirty="0" err="1" smtClean="0">
                <a:latin typeface="Arial Rounded MT Bold"/>
                <a:cs typeface="Arial Rounded MT Bold"/>
              </a:rPr>
              <a:t>n</a:t>
            </a:r>
            <a:r>
              <a:rPr sz="2800" spc="-225" dirty="0" smtClean="0">
                <a:latin typeface="Arial Rounded MT Bold"/>
                <a:cs typeface="Arial Rounded MT Bold"/>
              </a:rPr>
              <a:t> </a:t>
            </a:r>
            <a:r>
              <a:rPr sz="2800" spc="-139" dirty="0" err="1" smtClean="0">
                <a:latin typeface="Arial Rounded MT Bold"/>
                <a:cs typeface="Arial Rounded MT Bold"/>
              </a:rPr>
              <a:t>K</a:t>
            </a:r>
            <a:r>
              <a:rPr sz="2800" spc="-29" dirty="0" err="1" smtClean="0">
                <a:latin typeface="Arial Rounded MT Bold"/>
                <a:cs typeface="Arial Rounded MT Bold"/>
              </a:rPr>
              <a:t>e</a:t>
            </a:r>
            <a:r>
              <a:rPr sz="2800" spc="-14" dirty="0" err="1" smtClean="0">
                <a:latin typeface="Arial Rounded MT Bold"/>
                <a:cs typeface="Arial Rounded MT Bold"/>
              </a:rPr>
              <a:t>g</a:t>
            </a:r>
            <a:r>
              <a:rPr sz="2800" spc="-25" dirty="0" err="1" smtClean="0">
                <a:latin typeface="Arial Rounded MT Bold"/>
                <a:cs typeface="Arial Rounded MT Bold"/>
              </a:rPr>
              <a:t>i</a:t>
            </a:r>
            <a:r>
              <a:rPr sz="2800" spc="-125" dirty="0" err="1" smtClean="0">
                <a:latin typeface="Arial Rounded MT Bold"/>
                <a:cs typeface="Arial Rounded MT Bold"/>
              </a:rPr>
              <a:t>a</a:t>
            </a:r>
            <a:r>
              <a:rPr sz="2800" spc="-54" dirty="0" err="1" smtClean="0">
                <a:latin typeface="Arial Rounded MT Bold"/>
                <a:cs typeface="Arial Rounded MT Bold"/>
              </a:rPr>
              <a:t>t</a:t>
            </a:r>
            <a:r>
              <a:rPr sz="2800" spc="-29" dirty="0" err="1" smtClean="0">
                <a:latin typeface="Arial Rounded MT Bold"/>
                <a:cs typeface="Arial Rounded MT Bold"/>
              </a:rPr>
              <a:t>a</a:t>
            </a:r>
            <a:r>
              <a:rPr sz="2800" spc="0" dirty="0" err="1" smtClean="0">
                <a:latin typeface="Arial Rounded MT Bold"/>
                <a:cs typeface="Arial Rounded MT Bold"/>
              </a:rPr>
              <a:t>n</a:t>
            </a:r>
            <a:endParaRPr lang="en-US" sz="2800" dirty="0">
              <a:latin typeface="Arial Rounded MT Bold"/>
              <a:cs typeface="Arial Rounded MT Bold"/>
            </a:endParaRPr>
          </a:p>
          <a:p>
            <a:pPr marL="12700" marR="55020">
              <a:lnSpc>
                <a:spcPts val="4000"/>
              </a:lnSpc>
              <a:spcBef>
                <a:spcPts val="260"/>
              </a:spcBef>
            </a:pPr>
            <a:r>
              <a:rPr lang="en-US" sz="2800" spc="0" dirty="0" err="1" smtClean="0">
                <a:latin typeface="Arial Rounded MT Bold"/>
                <a:cs typeface="Arial Rounded MT Bold"/>
              </a:rPr>
              <a:t>Pembinaan</a:t>
            </a:r>
            <a:r>
              <a:rPr lang="en-US" sz="2800" dirty="0" smtClean="0">
                <a:latin typeface="Arial Rounded MT Bold"/>
                <a:cs typeface="Arial Rounded MT Bold"/>
              </a:rPr>
              <a:t>, </a:t>
            </a:r>
            <a:r>
              <a:rPr sz="2800" spc="-64" dirty="0" smtClean="0">
                <a:latin typeface="Arial Rounded MT Bold"/>
                <a:cs typeface="Arial Rounded MT Bold"/>
              </a:rPr>
              <a:t>M</a:t>
            </a:r>
            <a:r>
              <a:rPr sz="2800" spc="-19" dirty="0" smtClean="0">
                <a:latin typeface="Arial Rounded MT Bold"/>
                <a:cs typeface="Arial Rounded MT Bold"/>
              </a:rPr>
              <a:t>on</a:t>
            </a:r>
            <a:r>
              <a:rPr sz="2800" spc="9" dirty="0" smtClean="0">
                <a:latin typeface="Arial Rounded MT Bold"/>
                <a:cs typeface="Arial Rounded MT Bold"/>
              </a:rPr>
              <a:t>i</a:t>
            </a:r>
            <a:r>
              <a:rPr sz="2800" spc="-19" dirty="0" smtClean="0">
                <a:latin typeface="Arial Rounded MT Bold"/>
                <a:cs typeface="Arial Rounded MT Bold"/>
              </a:rPr>
              <a:t>to</a:t>
            </a:r>
            <a:r>
              <a:rPr sz="2800" spc="-59" dirty="0" smtClean="0">
                <a:latin typeface="Arial Rounded MT Bold"/>
                <a:cs typeface="Arial Rounded MT Bold"/>
              </a:rPr>
              <a:t>r</a:t>
            </a:r>
            <a:r>
              <a:rPr sz="2800" spc="9" dirty="0" smtClean="0">
                <a:latin typeface="Arial Rounded MT Bold"/>
                <a:cs typeface="Arial Rounded MT Bold"/>
              </a:rPr>
              <a:t>i</a:t>
            </a:r>
            <a:r>
              <a:rPr sz="2800" spc="-19" dirty="0" smtClean="0">
                <a:latin typeface="Arial Rounded MT Bold"/>
                <a:cs typeface="Arial Rounded MT Bold"/>
              </a:rPr>
              <a:t>n</a:t>
            </a:r>
            <a:r>
              <a:rPr sz="2800" spc="-79" dirty="0" smtClean="0">
                <a:latin typeface="Arial Rounded MT Bold"/>
                <a:cs typeface="Arial Rounded MT Bold"/>
              </a:rPr>
              <a:t>g</a:t>
            </a:r>
            <a:r>
              <a:rPr lang="en-US" sz="2800" dirty="0">
                <a:latin typeface="Arial Rounded MT Bold"/>
                <a:cs typeface="Arial Rounded MT Bold"/>
              </a:rPr>
              <a:t> </a:t>
            </a:r>
            <a:r>
              <a:rPr lang="en-US" sz="2800" dirty="0" err="1" smtClean="0">
                <a:latin typeface="Arial Rounded MT Bold"/>
                <a:cs typeface="Arial Rounded MT Bold"/>
              </a:rPr>
              <a:t>dan</a:t>
            </a:r>
            <a:r>
              <a:rPr lang="en-US" sz="2800" dirty="0" smtClean="0">
                <a:latin typeface="Arial Rounded MT Bold"/>
                <a:cs typeface="Arial Rounded MT Bold"/>
              </a:rPr>
              <a:t> </a:t>
            </a:r>
            <a:r>
              <a:rPr sz="2800" spc="0" dirty="0" err="1" smtClean="0">
                <a:latin typeface="Arial Rounded MT Bold"/>
                <a:cs typeface="Arial Rounded MT Bold"/>
              </a:rPr>
              <a:t>E</a:t>
            </a:r>
            <a:r>
              <a:rPr sz="2800" spc="-50" dirty="0" err="1" smtClean="0">
                <a:latin typeface="Arial Rounded MT Bold"/>
                <a:cs typeface="Arial Rounded MT Bold"/>
              </a:rPr>
              <a:t>v</a:t>
            </a:r>
            <a:r>
              <a:rPr sz="2800" spc="4" dirty="0" err="1" smtClean="0">
                <a:latin typeface="Arial Rounded MT Bold"/>
                <a:cs typeface="Arial Rounded MT Bold"/>
              </a:rPr>
              <a:t>a</a:t>
            </a:r>
            <a:r>
              <a:rPr sz="2800" spc="9" dirty="0" err="1" smtClean="0">
                <a:latin typeface="Arial Rounded MT Bold"/>
                <a:cs typeface="Arial Rounded MT Bold"/>
              </a:rPr>
              <a:t>l</a:t>
            </a:r>
            <a:r>
              <a:rPr sz="2800" spc="-19" dirty="0" err="1" smtClean="0">
                <a:latin typeface="Arial Rounded MT Bold"/>
                <a:cs typeface="Arial Rounded MT Bold"/>
              </a:rPr>
              <a:t>u</a:t>
            </a:r>
            <a:r>
              <a:rPr sz="2800" spc="4" dirty="0" err="1" smtClean="0">
                <a:latin typeface="Arial Rounded MT Bold"/>
                <a:cs typeface="Arial Rounded MT Bold"/>
              </a:rPr>
              <a:t>a</a:t>
            </a:r>
            <a:r>
              <a:rPr sz="2800" spc="-50" dirty="0" err="1" smtClean="0">
                <a:latin typeface="Arial Rounded MT Bold"/>
                <a:cs typeface="Arial Rounded MT Bold"/>
              </a:rPr>
              <a:t>s</a:t>
            </a:r>
            <a:r>
              <a:rPr sz="2800" spc="0" dirty="0" err="1" smtClean="0">
                <a:latin typeface="Arial Rounded MT Bold"/>
                <a:cs typeface="Arial Rounded MT Bold"/>
              </a:rPr>
              <a:t>i</a:t>
            </a:r>
            <a:r>
              <a:rPr lang="en-US" sz="2800" spc="0" dirty="0" smtClean="0">
                <a:latin typeface="Arial Rounded MT Bold"/>
                <a:cs typeface="Arial Rounded MT Bold"/>
              </a:rPr>
              <a:t> </a:t>
            </a:r>
            <a:r>
              <a:rPr lang="en-US" sz="2800" spc="0" dirty="0" err="1" smtClean="0">
                <a:latin typeface="Arial Rounded MT Bold"/>
                <a:cs typeface="Arial Rounded MT Bold"/>
              </a:rPr>
              <a:t>Peningkatan</a:t>
            </a:r>
            <a:r>
              <a:rPr lang="en-US" sz="2800" spc="0" dirty="0" smtClean="0">
                <a:latin typeface="Arial Rounded MT Bold"/>
                <a:cs typeface="Arial Rounded MT Bold"/>
              </a:rPr>
              <a:t> </a:t>
            </a:r>
            <a:r>
              <a:rPr lang="en-US" sz="2800" spc="0" dirty="0" err="1" smtClean="0">
                <a:latin typeface="Arial Rounded MT Bold"/>
                <a:cs typeface="Arial Rounded MT Bold"/>
              </a:rPr>
              <a:t>Kapasda</a:t>
            </a:r>
            <a:endParaRPr sz="2800" dirty="0">
              <a:latin typeface="Arial Rounded MT Bold"/>
              <a:cs typeface="Arial Rounded MT Bold"/>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p:nvPr/>
        </p:nvSpPr>
        <p:spPr>
          <a:xfrm>
            <a:off x="0" y="0"/>
            <a:ext cx="12192000" cy="6858000"/>
          </a:xfrm>
          <a:prstGeom prst="rect">
            <a:avLst/>
          </a:prstGeom>
          <a:blipFill>
            <a:blip r:embed="rId2" cstate="print"/>
            <a:stretch>
              <a:fillRect/>
            </a:stretch>
          </a:blipFill>
        </p:spPr>
        <p:txBody>
          <a:bodyPr wrap="square" lIns="0" tIns="0" rIns="0" bIns="0" rtlCol="0">
            <a:noAutofit/>
          </a:bodyPr>
          <a:lstStyle/>
          <a:p>
            <a:endParaRPr/>
          </a:p>
        </p:txBody>
      </p:sp>
      <p:sp>
        <p:nvSpPr>
          <p:cNvPr id="12" name="object 12"/>
          <p:cNvSpPr/>
          <p:nvPr/>
        </p:nvSpPr>
        <p:spPr>
          <a:xfrm>
            <a:off x="0" y="1968500"/>
            <a:ext cx="10439400" cy="317500"/>
          </a:xfrm>
          <a:prstGeom prst="rect">
            <a:avLst/>
          </a:prstGeom>
          <a:blipFill>
            <a:blip r:embed="rId3" cstate="print"/>
            <a:stretch>
              <a:fillRect/>
            </a:stretch>
          </a:blipFill>
        </p:spPr>
        <p:txBody>
          <a:bodyPr wrap="square" lIns="0" tIns="0" rIns="0" bIns="0" rtlCol="0">
            <a:noAutofit/>
          </a:bodyPr>
          <a:lstStyle/>
          <a:p>
            <a:endParaRPr/>
          </a:p>
        </p:txBody>
      </p:sp>
      <p:sp>
        <p:nvSpPr>
          <p:cNvPr id="13" name="object 13"/>
          <p:cNvSpPr/>
          <p:nvPr/>
        </p:nvSpPr>
        <p:spPr>
          <a:xfrm>
            <a:off x="10591800" y="1968500"/>
            <a:ext cx="1600200" cy="152400"/>
          </a:xfrm>
          <a:prstGeom prst="rect">
            <a:avLst/>
          </a:prstGeom>
          <a:blipFill>
            <a:blip r:embed="rId4" cstate="print"/>
            <a:stretch>
              <a:fillRect/>
            </a:stretch>
          </a:blipFill>
        </p:spPr>
        <p:txBody>
          <a:bodyPr wrap="square" lIns="0" tIns="0" rIns="0" bIns="0" rtlCol="0">
            <a:noAutofit/>
          </a:bodyPr>
          <a:lstStyle/>
          <a:p>
            <a:endParaRPr/>
          </a:p>
        </p:txBody>
      </p:sp>
      <p:sp>
        <p:nvSpPr>
          <p:cNvPr id="14" name="object 14"/>
          <p:cNvSpPr/>
          <p:nvPr/>
        </p:nvSpPr>
        <p:spPr>
          <a:xfrm>
            <a:off x="0" y="609600"/>
            <a:ext cx="10439400" cy="1371600"/>
          </a:xfrm>
          <a:custGeom>
            <a:avLst/>
            <a:gdLst/>
            <a:ahLst/>
            <a:cxnLst/>
            <a:rect l="l" t="t" r="r" b="b"/>
            <a:pathLst>
              <a:path w="10439400" h="1371600">
                <a:moveTo>
                  <a:pt x="0" y="0"/>
                </a:moveTo>
                <a:lnTo>
                  <a:pt x="0" y="1371600"/>
                </a:lnTo>
                <a:lnTo>
                  <a:pt x="10439400" y="1371600"/>
                </a:lnTo>
                <a:lnTo>
                  <a:pt x="10439400" y="0"/>
                </a:lnTo>
                <a:lnTo>
                  <a:pt x="0" y="0"/>
                </a:lnTo>
                <a:close/>
              </a:path>
            </a:pathLst>
          </a:custGeom>
          <a:solidFill>
            <a:srgbClr val="252625"/>
          </a:solidFill>
        </p:spPr>
        <p:txBody>
          <a:bodyPr wrap="square" lIns="0" tIns="0" rIns="0" bIns="0" rtlCol="0">
            <a:noAutofit/>
          </a:bodyPr>
          <a:lstStyle/>
          <a:p>
            <a:endParaRPr/>
          </a:p>
        </p:txBody>
      </p:sp>
      <p:sp>
        <p:nvSpPr>
          <p:cNvPr id="15" name="object 15"/>
          <p:cNvSpPr/>
          <p:nvPr/>
        </p:nvSpPr>
        <p:spPr>
          <a:xfrm>
            <a:off x="10591800" y="609600"/>
            <a:ext cx="1600200" cy="1371600"/>
          </a:xfrm>
          <a:custGeom>
            <a:avLst/>
            <a:gdLst/>
            <a:ahLst/>
            <a:cxnLst/>
            <a:rect l="l" t="t" r="r" b="b"/>
            <a:pathLst>
              <a:path w="1600200" h="1371600">
                <a:moveTo>
                  <a:pt x="0" y="0"/>
                </a:moveTo>
                <a:lnTo>
                  <a:pt x="0" y="1371600"/>
                </a:lnTo>
                <a:lnTo>
                  <a:pt x="1600200" y="1371600"/>
                </a:lnTo>
                <a:lnTo>
                  <a:pt x="1600200" y="0"/>
                </a:lnTo>
                <a:lnTo>
                  <a:pt x="0" y="0"/>
                </a:lnTo>
                <a:close/>
              </a:path>
            </a:pathLst>
          </a:custGeom>
          <a:solidFill>
            <a:srgbClr val="F09414"/>
          </a:solidFill>
        </p:spPr>
        <p:txBody>
          <a:bodyPr wrap="square" lIns="0" tIns="0" rIns="0" bIns="0" rtlCol="0">
            <a:noAutofit/>
          </a:bodyPr>
          <a:lstStyle/>
          <a:p>
            <a:endParaRPr/>
          </a:p>
        </p:txBody>
      </p:sp>
      <p:sp>
        <p:nvSpPr>
          <p:cNvPr id="16" name="object 16"/>
          <p:cNvSpPr/>
          <p:nvPr/>
        </p:nvSpPr>
        <p:spPr>
          <a:xfrm>
            <a:off x="5740400" y="2286000"/>
            <a:ext cx="2959100" cy="673100"/>
          </a:xfrm>
          <a:custGeom>
            <a:avLst/>
            <a:gdLst/>
            <a:ahLst/>
            <a:cxnLst/>
            <a:rect l="l" t="t" r="r" b="b"/>
            <a:pathLst>
              <a:path w="2959100" h="673100">
                <a:moveTo>
                  <a:pt x="0" y="112186"/>
                </a:moveTo>
                <a:lnTo>
                  <a:pt x="0" y="560913"/>
                </a:lnTo>
                <a:lnTo>
                  <a:pt x="231" y="568185"/>
                </a:lnTo>
                <a:lnTo>
                  <a:pt x="10936" y="609287"/>
                </a:lnTo>
                <a:lnTo>
                  <a:pt x="35295" y="642606"/>
                </a:lnTo>
                <a:lnTo>
                  <a:pt x="70112" y="664943"/>
                </a:lnTo>
                <a:lnTo>
                  <a:pt x="112186" y="673100"/>
                </a:lnTo>
                <a:lnTo>
                  <a:pt x="2846913" y="673100"/>
                </a:lnTo>
                <a:lnTo>
                  <a:pt x="2895287" y="662163"/>
                </a:lnTo>
                <a:lnTo>
                  <a:pt x="2928606" y="637804"/>
                </a:lnTo>
                <a:lnTo>
                  <a:pt x="2950943" y="602987"/>
                </a:lnTo>
                <a:lnTo>
                  <a:pt x="2959100" y="560913"/>
                </a:lnTo>
                <a:lnTo>
                  <a:pt x="2959100" y="112186"/>
                </a:lnTo>
                <a:lnTo>
                  <a:pt x="2948163" y="63812"/>
                </a:lnTo>
                <a:lnTo>
                  <a:pt x="2923804" y="30493"/>
                </a:lnTo>
                <a:lnTo>
                  <a:pt x="2888987" y="8156"/>
                </a:lnTo>
                <a:lnTo>
                  <a:pt x="2846913" y="0"/>
                </a:lnTo>
                <a:lnTo>
                  <a:pt x="112186" y="0"/>
                </a:lnTo>
                <a:lnTo>
                  <a:pt x="63812" y="10936"/>
                </a:lnTo>
                <a:lnTo>
                  <a:pt x="30493" y="35295"/>
                </a:lnTo>
                <a:lnTo>
                  <a:pt x="8156" y="70112"/>
                </a:lnTo>
                <a:lnTo>
                  <a:pt x="0" y="112186"/>
                </a:lnTo>
                <a:close/>
              </a:path>
            </a:pathLst>
          </a:custGeom>
          <a:solidFill>
            <a:srgbClr val="3A8098"/>
          </a:solidFill>
        </p:spPr>
        <p:txBody>
          <a:bodyPr wrap="square" lIns="0" tIns="0" rIns="0" bIns="0" rtlCol="0">
            <a:noAutofit/>
          </a:bodyPr>
          <a:lstStyle/>
          <a:p>
            <a:endParaRPr/>
          </a:p>
        </p:txBody>
      </p:sp>
      <p:sp>
        <p:nvSpPr>
          <p:cNvPr id="17" name="object 17"/>
          <p:cNvSpPr/>
          <p:nvPr/>
        </p:nvSpPr>
        <p:spPr>
          <a:xfrm>
            <a:off x="5740400" y="2286000"/>
            <a:ext cx="2959100" cy="673100"/>
          </a:xfrm>
          <a:custGeom>
            <a:avLst/>
            <a:gdLst/>
            <a:ahLst/>
            <a:cxnLst/>
            <a:rect l="l" t="t" r="r" b="b"/>
            <a:pathLst>
              <a:path w="2959100" h="673100">
                <a:moveTo>
                  <a:pt x="0" y="112186"/>
                </a:moveTo>
                <a:lnTo>
                  <a:pt x="8156" y="70112"/>
                </a:lnTo>
                <a:lnTo>
                  <a:pt x="30493" y="35295"/>
                </a:lnTo>
                <a:lnTo>
                  <a:pt x="63812" y="10936"/>
                </a:lnTo>
                <a:lnTo>
                  <a:pt x="104914" y="231"/>
                </a:lnTo>
                <a:lnTo>
                  <a:pt x="112186" y="0"/>
                </a:lnTo>
                <a:lnTo>
                  <a:pt x="2846914" y="0"/>
                </a:lnTo>
                <a:lnTo>
                  <a:pt x="2888988" y="8156"/>
                </a:lnTo>
                <a:lnTo>
                  <a:pt x="2923804" y="30493"/>
                </a:lnTo>
                <a:lnTo>
                  <a:pt x="2948164" y="63812"/>
                </a:lnTo>
                <a:lnTo>
                  <a:pt x="2958868" y="104914"/>
                </a:lnTo>
                <a:lnTo>
                  <a:pt x="2959100" y="112186"/>
                </a:lnTo>
                <a:lnTo>
                  <a:pt x="2959100" y="560913"/>
                </a:lnTo>
                <a:lnTo>
                  <a:pt x="2950943" y="602987"/>
                </a:lnTo>
                <a:lnTo>
                  <a:pt x="2928606" y="637804"/>
                </a:lnTo>
                <a:lnTo>
                  <a:pt x="2895287" y="662163"/>
                </a:lnTo>
                <a:lnTo>
                  <a:pt x="2854185" y="672868"/>
                </a:lnTo>
                <a:lnTo>
                  <a:pt x="2846914" y="673100"/>
                </a:lnTo>
                <a:lnTo>
                  <a:pt x="112186" y="673100"/>
                </a:lnTo>
                <a:lnTo>
                  <a:pt x="70112" y="664943"/>
                </a:lnTo>
                <a:lnTo>
                  <a:pt x="35295" y="642606"/>
                </a:lnTo>
                <a:lnTo>
                  <a:pt x="10936" y="609287"/>
                </a:lnTo>
                <a:lnTo>
                  <a:pt x="231" y="568185"/>
                </a:lnTo>
                <a:lnTo>
                  <a:pt x="0" y="560913"/>
                </a:lnTo>
                <a:lnTo>
                  <a:pt x="0" y="112186"/>
                </a:lnTo>
                <a:close/>
              </a:path>
            </a:pathLst>
          </a:custGeom>
          <a:ln w="25400">
            <a:solidFill>
              <a:srgbClr val="375D89"/>
            </a:solidFill>
          </a:ln>
        </p:spPr>
        <p:txBody>
          <a:bodyPr wrap="square" lIns="0" tIns="0" rIns="0" bIns="0" rtlCol="0">
            <a:noAutofit/>
          </a:bodyPr>
          <a:lstStyle/>
          <a:p>
            <a:endParaRPr/>
          </a:p>
        </p:txBody>
      </p:sp>
      <p:sp>
        <p:nvSpPr>
          <p:cNvPr id="18" name="object 18"/>
          <p:cNvSpPr/>
          <p:nvPr/>
        </p:nvSpPr>
        <p:spPr>
          <a:xfrm>
            <a:off x="5740400" y="4013200"/>
            <a:ext cx="3048000" cy="762000"/>
          </a:xfrm>
          <a:custGeom>
            <a:avLst/>
            <a:gdLst/>
            <a:ahLst/>
            <a:cxnLst/>
            <a:rect l="l" t="t" r="r" b="b"/>
            <a:pathLst>
              <a:path w="3048000" h="762000">
                <a:moveTo>
                  <a:pt x="0" y="127003"/>
                </a:moveTo>
                <a:lnTo>
                  <a:pt x="17" y="637113"/>
                </a:lnTo>
                <a:lnTo>
                  <a:pt x="7944" y="679308"/>
                </a:lnTo>
                <a:lnTo>
                  <a:pt x="28609" y="715304"/>
                </a:lnTo>
                <a:lnTo>
                  <a:pt x="59514" y="742604"/>
                </a:lnTo>
                <a:lnTo>
                  <a:pt x="98165" y="758711"/>
                </a:lnTo>
                <a:lnTo>
                  <a:pt x="127003" y="762000"/>
                </a:lnTo>
                <a:lnTo>
                  <a:pt x="2923113" y="761982"/>
                </a:lnTo>
                <a:lnTo>
                  <a:pt x="2965309" y="754055"/>
                </a:lnTo>
                <a:lnTo>
                  <a:pt x="3001304" y="733391"/>
                </a:lnTo>
                <a:lnTo>
                  <a:pt x="3028604" y="702485"/>
                </a:lnTo>
                <a:lnTo>
                  <a:pt x="3044711" y="663834"/>
                </a:lnTo>
                <a:lnTo>
                  <a:pt x="3048000" y="634996"/>
                </a:lnTo>
                <a:lnTo>
                  <a:pt x="3047982" y="124887"/>
                </a:lnTo>
                <a:lnTo>
                  <a:pt x="3040055" y="82691"/>
                </a:lnTo>
                <a:lnTo>
                  <a:pt x="3019391" y="46696"/>
                </a:lnTo>
                <a:lnTo>
                  <a:pt x="2988486" y="19396"/>
                </a:lnTo>
                <a:lnTo>
                  <a:pt x="2949835" y="3288"/>
                </a:lnTo>
                <a:lnTo>
                  <a:pt x="2920997" y="0"/>
                </a:lnTo>
                <a:lnTo>
                  <a:pt x="124886" y="17"/>
                </a:lnTo>
                <a:lnTo>
                  <a:pt x="82691" y="7944"/>
                </a:lnTo>
                <a:lnTo>
                  <a:pt x="46695" y="28609"/>
                </a:lnTo>
                <a:lnTo>
                  <a:pt x="19395" y="59514"/>
                </a:lnTo>
                <a:lnTo>
                  <a:pt x="3288" y="98165"/>
                </a:lnTo>
                <a:lnTo>
                  <a:pt x="0" y="127003"/>
                </a:lnTo>
                <a:close/>
              </a:path>
            </a:pathLst>
          </a:custGeom>
          <a:solidFill>
            <a:srgbClr val="3A8098"/>
          </a:solidFill>
        </p:spPr>
        <p:txBody>
          <a:bodyPr wrap="square" lIns="0" tIns="0" rIns="0" bIns="0" rtlCol="0">
            <a:noAutofit/>
          </a:bodyPr>
          <a:lstStyle/>
          <a:p>
            <a:endParaRPr/>
          </a:p>
        </p:txBody>
      </p:sp>
      <p:sp>
        <p:nvSpPr>
          <p:cNvPr id="19" name="object 19"/>
          <p:cNvSpPr/>
          <p:nvPr/>
        </p:nvSpPr>
        <p:spPr>
          <a:xfrm>
            <a:off x="5740400" y="4013200"/>
            <a:ext cx="3048000" cy="762000"/>
          </a:xfrm>
          <a:custGeom>
            <a:avLst/>
            <a:gdLst/>
            <a:ahLst/>
            <a:cxnLst/>
            <a:rect l="l" t="t" r="r" b="b"/>
            <a:pathLst>
              <a:path w="3048000" h="762000">
                <a:moveTo>
                  <a:pt x="0" y="127003"/>
                </a:moveTo>
                <a:lnTo>
                  <a:pt x="7259" y="84575"/>
                </a:lnTo>
                <a:lnTo>
                  <a:pt x="27375" y="48228"/>
                </a:lnTo>
                <a:lnTo>
                  <a:pt x="57851" y="20459"/>
                </a:lnTo>
                <a:lnTo>
                  <a:pt x="96190" y="3763"/>
                </a:lnTo>
                <a:lnTo>
                  <a:pt x="127003" y="0"/>
                </a:lnTo>
                <a:lnTo>
                  <a:pt x="2920997" y="0"/>
                </a:lnTo>
                <a:lnTo>
                  <a:pt x="2963425" y="7259"/>
                </a:lnTo>
                <a:lnTo>
                  <a:pt x="2999771" y="27375"/>
                </a:lnTo>
                <a:lnTo>
                  <a:pt x="3027540" y="57851"/>
                </a:lnTo>
                <a:lnTo>
                  <a:pt x="3044236" y="96191"/>
                </a:lnTo>
                <a:lnTo>
                  <a:pt x="3048000" y="127003"/>
                </a:lnTo>
                <a:lnTo>
                  <a:pt x="3048000" y="634996"/>
                </a:lnTo>
                <a:lnTo>
                  <a:pt x="3040740" y="677424"/>
                </a:lnTo>
                <a:lnTo>
                  <a:pt x="3020624" y="713771"/>
                </a:lnTo>
                <a:lnTo>
                  <a:pt x="2990148" y="741540"/>
                </a:lnTo>
                <a:lnTo>
                  <a:pt x="2951809" y="758236"/>
                </a:lnTo>
                <a:lnTo>
                  <a:pt x="2920997" y="762000"/>
                </a:lnTo>
                <a:lnTo>
                  <a:pt x="127003" y="762000"/>
                </a:lnTo>
                <a:lnTo>
                  <a:pt x="84575" y="754740"/>
                </a:lnTo>
                <a:lnTo>
                  <a:pt x="48228" y="734624"/>
                </a:lnTo>
                <a:lnTo>
                  <a:pt x="20459" y="704148"/>
                </a:lnTo>
                <a:lnTo>
                  <a:pt x="3763" y="665809"/>
                </a:lnTo>
                <a:lnTo>
                  <a:pt x="0" y="634996"/>
                </a:lnTo>
                <a:lnTo>
                  <a:pt x="0" y="127003"/>
                </a:lnTo>
                <a:close/>
              </a:path>
            </a:pathLst>
          </a:custGeom>
          <a:ln w="25400">
            <a:solidFill>
              <a:srgbClr val="375D89"/>
            </a:solidFill>
          </a:ln>
        </p:spPr>
        <p:txBody>
          <a:bodyPr wrap="square" lIns="0" tIns="0" rIns="0" bIns="0" rtlCol="0">
            <a:noAutofit/>
          </a:bodyPr>
          <a:lstStyle/>
          <a:p>
            <a:endParaRPr/>
          </a:p>
        </p:txBody>
      </p:sp>
      <p:sp>
        <p:nvSpPr>
          <p:cNvPr id="20" name="object 20"/>
          <p:cNvSpPr/>
          <p:nvPr/>
        </p:nvSpPr>
        <p:spPr>
          <a:xfrm>
            <a:off x="5740400" y="5842000"/>
            <a:ext cx="3048000" cy="762000"/>
          </a:xfrm>
          <a:custGeom>
            <a:avLst/>
            <a:gdLst/>
            <a:ahLst/>
            <a:cxnLst/>
            <a:rect l="l" t="t" r="r" b="b"/>
            <a:pathLst>
              <a:path w="3048000" h="762000">
                <a:moveTo>
                  <a:pt x="0" y="127003"/>
                </a:moveTo>
                <a:lnTo>
                  <a:pt x="17" y="637113"/>
                </a:lnTo>
                <a:lnTo>
                  <a:pt x="7944" y="679308"/>
                </a:lnTo>
                <a:lnTo>
                  <a:pt x="28608" y="715304"/>
                </a:lnTo>
                <a:lnTo>
                  <a:pt x="59514" y="742604"/>
                </a:lnTo>
                <a:lnTo>
                  <a:pt x="98165" y="758711"/>
                </a:lnTo>
                <a:lnTo>
                  <a:pt x="127003" y="762000"/>
                </a:lnTo>
                <a:lnTo>
                  <a:pt x="2923113" y="761982"/>
                </a:lnTo>
                <a:lnTo>
                  <a:pt x="2965308" y="754055"/>
                </a:lnTo>
                <a:lnTo>
                  <a:pt x="3001304" y="733391"/>
                </a:lnTo>
                <a:lnTo>
                  <a:pt x="3028604" y="702485"/>
                </a:lnTo>
                <a:lnTo>
                  <a:pt x="3044711" y="663834"/>
                </a:lnTo>
                <a:lnTo>
                  <a:pt x="3048000" y="634996"/>
                </a:lnTo>
                <a:lnTo>
                  <a:pt x="3047982" y="124887"/>
                </a:lnTo>
                <a:lnTo>
                  <a:pt x="3040055" y="82691"/>
                </a:lnTo>
                <a:lnTo>
                  <a:pt x="3019391" y="46695"/>
                </a:lnTo>
                <a:lnTo>
                  <a:pt x="2988486" y="19396"/>
                </a:lnTo>
                <a:lnTo>
                  <a:pt x="2949835" y="3288"/>
                </a:lnTo>
                <a:lnTo>
                  <a:pt x="2920997" y="0"/>
                </a:lnTo>
                <a:lnTo>
                  <a:pt x="124887" y="17"/>
                </a:lnTo>
                <a:lnTo>
                  <a:pt x="82691" y="7944"/>
                </a:lnTo>
                <a:lnTo>
                  <a:pt x="46695" y="28608"/>
                </a:lnTo>
                <a:lnTo>
                  <a:pt x="19396" y="59514"/>
                </a:lnTo>
                <a:lnTo>
                  <a:pt x="3288" y="98165"/>
                </a:lnTo>
                <a:lnTo>
                  <a:pt x="0" y="127003"/>
                </a:lnTo>
                <a:close/>
              </a:path>
            </a:pathLst>
          </a:custGeom>
          <a:solidFill>
            <a:srgbClr val="3A8098"/>
          </a:solidFill>
        </p:spPr>
        <p:txBody>
          <a:bodyPr wrap="square" lIns="0" tIns="0" rIns="0" bIns="0" rtlCol="0">
            <a:noAutofit/>
          </a:bodyPr>
          <a:lstStyle/>
          <a:p>
            <a:endParaRPr/>
          </a:p>
        </p:txBody>
      </p:sp>
      <p:sp>
        <p:nvSpPr>
          <p:cNvPr id="21" name="object 21"/>
          <p:cNvSpPr/>
          <p:nvPr/>
        </p:nvSpPr>
        <p:spPr>
          <a:xfrm>
            <a:off x="5740400" y="5842000"/>
            <a:ext cx="3048000" cy="762000"/>
          </a:xfrm>
          <a:custGeom>
            <a:avLst/>
            <a:gdLst/>
            <a:ahLst/>
            <a:cxnLst/>
            <a:rect l="l" t="t" r="r" b="b"/>
            <a:pathLst>
              <a:path w="3048000" h="762000">
                <a:moveTo>
                  <a:pt x="0" y="127003"/>
                </a:moveTo>
                <a:lnTo>
                  <a:pt x="7259" y="84575"/>
                </a:lnTo>
                <a:lnTo>
                  <a:pt x="27375" y="48228"/>
                </a:lnTo>
                <a:lnTo>
                  <a:pt x="57851" y="20459"/>
                </a:lnTo>
                <a:lnTo>
                  <a:pt x="96190" y="3763"/>
                </a:lnTo>
                <a:lnTo>
                  <a:pt x="127003" y="0"/>
                </a:lnTo>
                <a:lnTo>
                  <a:pt x="2920997" y="0"/>
                </a:lnTo>
                <a:lnTo>
                  <a:pt x="2963425" y="7259"/>
                </a:lnTo>
                <a:lnTo>
                  <a:pt x="2999771" y="27375"/>
                </a:lnTo>
                <a:lnTo>
                  <a:pt x="3027540" y="57851"/>
                </a:lnTo>
                <a:lnTo>
                  <a:pt x="3044236" y="96191"/>
                </a:lnTo>
                <a:lnTo>
                  <a:pt x="3048000" y="127003"/>
                </a:lnTo>
                <a:lnTo>
                  <a:pt x="3048000" y="634996"/>
                </a:lnTo>
                <a:lnTo>
                  <a:pt x="3040740" y="677424"/>
                </a:lnTo>
                <a:lnTo>
                  <a:pt x="3020624" y="713771"/>
                </a:lnTo>
                <a:lnTo>
                  <a:pt x="2990148" y="741540"/>
                </a:lnTo>
                <a:lnTo>
                  <a:pt x="2951809" y="758236"/>
                </a:lnTo>
                <a:lnTo>
                  <a:pt x="2920997" y="762000"/>
                </a:lnTo>
                <a:lnTo>
                  <a:pt x="127003" y="762000"/>
                </a:lnTo>
                <a:lnTo>
                  <a:pt x="84575" y="754740"/>
                </a:lnTo>
                <a:lnTo>
                  <a:pt x="48228" y="734624"/>
                </a:lnTo>
                <a:lnTo>
                  <a:pt x="20459" y="704148"/>
                </a:lnTo>
                <a:lnTo>
                  <a:pt x="3763" y="665809"/>
                </a:lnTo>
                <a:lnTo>
                  <a:pt x="0" y="634996"/>
                </a:lnTo>
                <a:lnTo>
                  <a:pt x="0" y="127003"/>
                </a:lnTo>
                <a:close/>
              </a:path>
            </a:pathLst>
          </a:custGeom>
          <a:ln w="25400">
            <a:solidFill>
              <a:srgbClr val="375D89"/>
            </a:solidFill>
          </a:ln>
        </p:spPr>
        <p:txBody>
          <a:bodyPr wrap="square" lIns="0" tIns="0" rIns="0" bIns="0" rtlCol="0">
            <a:noAutofit/>
          </a:bodyPr>
          <a:lstStyle/>
          <a:p>
            <a:endParaRPr/>
          </a:p>
        </p:txBody>
      </p:sp>
      <p:sp>
        <p:nvSpPr>
          <p:cNvPr id="22" name="object 22"/>
          <p:cNvSpPr/>
          <p:nvPr/>
        </p:nvSpPr>
        <p:spPr>
          <a:xfrm>
            <a:off x="1676400" y="3721100"/>
            <a:ext cx="2438400" cy="1155700"/>
          </a:xfrm>
          <a:custGeom>
            <a:avLst/>
            <a:gdLst/>
            <a:ahLst/>
            <a:cxnLst/>
            <a:rect l="l" t="t" r="r" b="b"/>
            <a:pathLst>
              <a:path w="2438400" h="1155700">
                <a:moveTo>
                  <a:pt x="0" y="192622"/>
                </a:moveTo>
                <a:lnTo>
                  <a:pt x="0" y="963077"/>
                </a:lnTo>
                <a:lnTo>
                  <a:pt x="638" y="978875"/>
                </a:lnTo>
                <a:lnTo>
                  <a:pt x="9819" y="1023961"/>
                </a:lnTo>
                <a:lnTo>
                  <a:pt x="28859" y="1064543"/>
                </a:lnTo>
                <a:lnTo>
                  <a:pt x="56417" y="1099282"/>
                </a:lnTo>
                <a:lnTo>
                  <a:pt x="91156" y="1126840"/>
                </a:lnTo>
                <a:lnTo>
                  <a:pt x="131737" y="1145880"/>
                </a:lnTo>
                <a:lnTo>
                  <a:pt x="176822" y="1155061"/>
                </a:lnTo>
                <a:lnTo>
                  <a:pt x="192620" y="1155700"/>
                </a:lnTo>
                <a:lnTo>
                  <a:pt x="2245779" y="1155700"/>
                </a:lnTo>
                <a:lnTo>
                  <a:pt x="2292068" y="1150101"/>
                </a:lnTo>
                <a:lnTo>
                  <a:pt x="2334299" y="1134199"/>
                </a:lnTo>
                <a:lnTo>
                  <a:pt x="2371134" y="1109332"/>
                </a:lnTo>
                <a:lnTo>
                  <a:pt x="2401235" y="1076838"/>
                </a:lnTo>
                <a:lnTo>
                  <a:pt x="2423262" y="1038055"/>
                </a:lnTo>
                <a:lnTo>
                  <a:pt x="2435878" y="994322"/>
                </a:lnTo>
                <a:lnTo>
                  <a:pt x="2438400" y="963077"/>
                </a:lnTo>
                <a:lnTo>
                  <a:pt x="2438400" y="192622"/>
                </a:lnTo>
                <a:lnTo>
                  <a:pt x="2432801" y="146332"/>
                </a:lnTo>
                <a:lnTo>
                  <a:pt x="2416899" y="104100"/>
                </a:lnTo>
                <a:lnTo>
                  <a:pt x="2392032" y="67265"/>
                </a:lnTo>
                <a:lnTo>
                  <a:pt x="2359538" y="37164"/>
                </a:lnTo>
                <a:lnTo>
                  <a:pt x="2320755" y="15137"/>
                </a:lnTo>
                <a:lnTo>
                  <a:pt x="2277023" y="2521"/>
                </a:lnTo>
                <a:lnTo>
                  <a:pt x="2245779" y="0"/>
                </a:lnTo>
                <a:lnTo>
                  <a:pt x="192620" y="0"/>
                </a:lnTo>
                <a:lnTo>
                  <a:pt x="146331" y="5598"/>
                </a:lnTo>
                <a:lnTo>
                  <a:pt x="104100" y="21500"/>
                </a:lnTo>
                <a:lnTo>
                  <a:pt x="67265" y="46367"/>
                </a:lnTo>
                <a:lnTo>
                  <a:pt x="37164" y="78861"/>
                </a:lnTo>
                <a:lnTo>
                  <a:pt x="15137" y="117644"/>
                </a:lnTo>
                <a:lnTo>
                  <a:pt x="2521" y="161377"/>
                </a:lnTo>
                <a:lnTo>
                  <a:pt x="0" y="192622"/>
                </a:lnTo>
                <a:close/>
              </a:path>
            </a:pathLst>
          </a:custGeom>
          <a:solidFill>
            <a:srgbClr val="275665"/>
          </a:solidFill>
        </p:spPr>
        <p:txBody>
          <a:bodyPr wrap="square" lIns="0" tIns="0" rIns="0" bIns="0" rtlCol="0">
            <a:noAutofit/>
          </a:bodyPr>
          <a:lstStyle/>
          <a:p>
            <a:endParaRPr/>
          </a:p>
        </p:txBody>
      </p:sp>
      <p:sp>
        <p:nvSpPr>
          <p:cNvPr id="23" name="object 23"/>
          <p:cNvSpPr/>
          <p:nvPr/>
        </p:nvSpPr>
        <p:spPr>
          <a:xfrm>
            <a:off x="1676400" y="3721100"/>
            <a:ext cx="2438400" cy="1155700"/>
          </a:xfrm>
          <a:custGeom>
            <a:avLst/>
            <a:gdLst/>
            <a:ahLst/>
            <a:cxnLst/>
            <a:rect l="l" t="t" r="r" b="b"/>
            <a:pathLst>
              <a:path w="2438400" h="1155700">
                <a:moveTo>
                  <a:pt x="0" y="192621"/>
                </a:moveTo>
                <a:lnTo>
                  <a:pt x="5598" y="146332"/>
                </a:lnTo>
                <a:lnTo>
                  <a:pt x="21500" y="104100"/>
                </a:lnTo>
                <a:lnTo>
                  <a:pt x="46367" y="67265"/>
                </a:lnTo>
                <a:lnTo>
                  <a:pt x="78861" y="37164"/>
                </a:lnTo>
                <a:lnTo>
                  <a:pt x="117644" y="15137"/>
                </a:lnTo>
                <a:lnTo>
                  <a:pt x="161377" y="2521"/>
                </a:lnTo>
                <a:lnTo>
                  <a:pt x="192621" y="0"/>
                </a:lnTo>
                <a:lnTo>
                  <a:pt x="2245779" y="0"/>
                </a:lnTo>
                <a:lnTo>
                  <a:pt x="2292068" y="5598"/>
                </a:lnTo>
                <a:lnTo>
                  <a:pt x="2334299" y="21500"/>
                </a:lnTo>
                <a:lnTo>
                  <a:pt x="2371134" y="46367"/>
                </a:lnTo>
                <a:lnTo>
                  <a:pt x="2401235" y="78861"/>
                </a:lnTo>
                <a:lnTo>
                  <a:pt x="2423263" y="117644"/>
                </a:lnTo>
                <a:lnTo>
                  <a:pt x="2435879" y="161377"/>
                </a:lnTo>
                <a:lnTo>
                  <a:pt x="2438400" y="192621"/>
                </a:lnTo>
                <a:lnTo>
                  <a:pt x="2438400" y="963078"/>
                </a:lnTo>
                <a:lnTo>
                  <a:pt x="2432802" y="1009367"/>
                </a:lnTo>
                <a:lnTo>
                  <a:pt x="2416900" y="1051598"/>
                </a:lnTo>
                <a:lnTo>
                  <a:pt x="2392032" y="1088434"/>
                </a:lnTo>
                <a:lnTo>
                  <a:pt x="2359538" y="1118535"/>
                </a:lnTo>
                <a:lnTo>
                  <a:pt x="2320756" y="1140562"/>
                </a:lnTo>
                <a:lnTo>
                  <a:pt x="2277023" y="1153178"/>
                </a:lnTo>
                <a:lnTo>
                  <a:pt x="2245779" y="1155700"/>
                </a:lnTo>
                <a:lnTo>
                  <a:pt x="192621" y="1155700"/>
                </a:lnTo>
                <a:lnTo>
                  <a:pt x="146332" y="1150101"/>
                </a:lnTo>
                <a:lnTo>
                  <a:pt x="104100" y="1134199"/>
                </a:lnTo>
                <a:lnTo>
                  <a:pt x="67265" y="1109332"/>
                </a:lnTo>
                <a:lnTo>
                  <a:pt x="37164" y="1076838"/>
                </a:lnTo>
                <a:lnTo>
                  <a:pt x="15137" y="1038055"/>
                </a:lnTo>
                <a:lnTo>
                  <a:pt x="2521" y="994322"/>
                </a:lnTo>
                <a:lnTo>
                  <a:pt x="0" y="963078"/>
                </a:lnTo>
                <a:lnTo>
                  <a:pt x="0" y="192621"/>
                </a:lnTo>
                <a:close/>
              </a:path>
            </a:pathLst>
          </a:custGeom>
          <a:ln w="25400">
            <a:solidFill>
              <a:srgbClr val="375D89"/>
            </a:solidFill>
          </a:ln>
        </p:spPr>
        <p:txBody>
          <a:bodyPr wrap="square" lIns="0" tIns="0" rIns="0" bIns="0" rtlCol="0">
            <a:noAutofit/>
          </a:bodyPr>
          <a:lstStyle/>
          <a:p>
            <a:endParaRPr/>
          </a:p>
        </p:txBody>
      </p:sp>
      <p:sp>
        <p:nvSpPr>
          <p:cNvPr id="24" name="object 24"/>
          <p:cNvSpPr/>
          <p:nvPr/>
        </p:nvSpPr>
        <p:spPr>
          <a:xfrm>
            <a:off x="4114800" y="4203700"/>
            <a:ext cx="1625600" cy="101600"/>
          </a:xfrm>
          <a:custGeom>
            <a:avLst/>
            <a:gdLst/>
            <a:ahLst/>
            <a:cxnLst/>
            <a:rect l="l" t="t" r="r" b="b"/>
            <a:pathLst>
              <a:path w="1625600" h="101600">
                <a:moveTo>
                  <a:pt x="1571955" y="76201"/>
                </a:moveTo>
                <a:lnTo>
                  <a:pt x="1571955" y="101600"/>
                </a:lnTo>
                <a:lnTo>
                  <a:pt x="1625600" y="50800"/>
                </a:lnTo>
                <a:lnTo>
                  <a:pt x="1571955" y="0"/>
                </a:lnTo>
                <a:lnTo>
                  <a:pt x="1571955" y="25401"/>
                </a:lnTo>
                <a:lnTo>
                  <a:pt x="0" y="25401"/>
                </a:lnTo>
                <a:lnTo>
                  <a:pt x="0" y="76201"/>
                </a:lnTo>
                <a:lnTo>
                  <a:pt x="1571955" y="76201"/>
                </a:lnTo>
                <a:close/>
              </a:path>
            </a:pathLst>
          </a:custGeom>
          <a:solidFill>
            <a:srgbClr val="4E81BC"/>
          </a:solidFill>
        </p:spPr>
        <p:txBody>
          <a:bodyPr wrap="square" lIns="0" tIns="0" rIns="0" bIns="0" rtlCol="0">
            <a:noAutofit/>
          </a:bodyPr>
          <a:lstStyle/>
          <a:p>
            <a:endParaRPr/>
          </a:p>
        </p:txBody>
      </p:sp>
      <p:sp>
        <p:nvSpPr>
          <p:cNvPr id="25" name="object 25"/>
          <p:cNvSpPr/>
          <p:nvPr/>
        </p:nvSpPr>
        <p:spPr>
          <a:xfrm>
            <a:off x="4114800" y="4203700"/>
            <a:ext cx="1625600" cy="101600"/>
          </a:xfrm>
          <a:custGeom>
            <a:avLst/>
            <a:gdLst/>
            <a:ahLst/>
            <a:cxnLst/>
            <a:rect l="l" t="t" r="r" b="b"/>
            <a:pathLst>
              <a:path w="1625600" h="101600">
                <a:moveTo>
                  <a:pt x="0" y="25400"/>
                </a:moveTo>
                <a:lnTo>
                  <a:pt x="1571956" y="25400"/>
                </a:lnTo>
                <a:lnTo>
                  <a:pt x="1571956" y="0"/>
                </a:lnTo>
                <a:lnTo>
                  <a:pt x="1625600" y="50800"/>
                </a:lnTo>
                <a:lnTo>
                  <a:pt x="1571956" y="101600"/>
                </a:lnTo>
                <a:lnTo>
                  <a:pt x="1571956" y="76200"/>
                </a:lnTo>
                <a:lnTo>
                  <a:pt x="0" y="76200"/>
                </a:lnTo>
                <a:lnTo>
                  <a:pt x="0" y="25400"/>
                </a:lnTo>
                <a:close/>
              </a:path>
            </a:pathLst>
          </a:custGeom>
          <a:ln w="25400">
            <a:solidFill>
              <a:srgbClr val="375D89"/>
            </a:solidFill>
          </a:ln>
        </p:spPr>
        <p:txBody>
          <a:bodyPr wrap="square" lIns="0" tIns="0" rIns="0" bIns="0" rtlCol="0">
            <a:noAutofit/>
          </a:bodyPr>
          <a:lstStyle/>
          <a:p>
            <a:endParaRPr/>
          </a:p>
        </p:txBody>
      </p:sp>
      <p:sp>
        <p:nvSpPr>
          <p:cNvPr id="26" name="object 26"/>
          <p:cNvSpPr/>
          <p:nvPr/>
        </p:nvSpPr>
        <p:spPr>
          <a:xfrm>
            <a:off x="4087755" y="2616200"/>
            <a:ext cx="1652644" cy="1665136"/>
          </a:xfrm>
          <a:custGeom>
            <a:avLst/>
            <a:gdLst/>
            <a:ahLst/>
            <a:cxnLst/>
            <a:rect l="l" t="t" r="r" b="b"/>
            <a:pathLst>
              <a:path w="1652644" h="1665136">
                <a:moveTo>
                  <a:pt x="0" y="1611463"/>
                </a:moveTo>
                <a:lnTo>
                  <a:pt x="54089" y="1665136"/>
                </a:lnTo>
                <a:lnTo>
                  <a:pt x="1518676" y="189108"/>
                </a:lnTo>
                <a:lnTo>
                  <a:pt x="1572766" y="242779"/>
                </a:lnTo>
                <a:lnTo>
                  <a:pt x="1652644" y="0"/>
                </a:lnTo>
                <a:lnTo>
                  <a:pt x="1410493" y="81765"/>
                </a:lnTo>
                <a:lnTo>
                  <a:pt x="1464584" y="135436"/>
                </a:lnTo>
                <a:lnTo>
                  <a:pt x="0" y="1611463"/>
                </a:lnTo>
                <a:close/>
              </a:path>
            </a:pathLst>
          </a:custGeom>
          <a:solidFill>
            <a:srgbClr val="497EBA"/>
          </a:solidFill>
        </p:spPr>
        <p:txBody>
          <a:bodyPr wrap="square" lIns="0" tIns="0" rIns="0" bIns="0" rtlCol="0">
            <a:noAutofit/>
          </a:bodyPr>
          <a:lstStyle/>
          <a:p>
            <a:endParaRPr/>
          </a:p>
        </p:txBody>
      </p:sp>
      <p:sp>
        <p:nvSpPr>
          <p:cNvPr id="27" name="object 27"/>
          <p:cNvSpPr/>
          <p:nvPr/>
        </p:nvSpPr>
        <p:spPr>
          <a:xfrm>
            <a:off x="4085422" y="4230239"/>
            <a:ext cx="1654977" cy="1992760"/>
          </a:xfrm>
          <a:custGeom>
            <a:avLst/>
            <a:gdLst/>
            <a:ahLst/>
            <a:cxnLst/>
            <a:rect l="l" t="t" r="r" b="b"/>
            <a:pathLst>
              <a:path w="1654977" h="1992760">
                <a:moveTo>
                  <a:pt x="1480038" y="1840755"/>
                </a:moveTo>
                <a:lnTo>
                  <a:pt x="1421282" y="1889275"/>
                </a:lnTo>
                <a:lnTo>
                  <a:pt x="1654977" y="1992760"/>
                </a:lnTo>
                <a:lnTo>
                  <a:pt x="1597549" y="1743713"/>
                </a:lnTo>
                <a:lnTo>
                  <a:pt x="1538794" y="1792234"/>
                </a:lnTo>
                <a:lnTo>
                  <a:pt x="58755" y="0"/>
                </a:lnTo>
                <a:lnTo>
                  <a:pt x="0" y="48521"/>
                </a:lnTo>
                <a:lnTo>
                  <a:pt x="1480038" y="1840755"/>
                </a:lnTo>
                <a:close/>
              </a:path>
            </a:pathLst>
          </a:custGeom>
          <a:solidFill>
            <a:srgbClr val="497EBA"/>
          </a:solidFill>
        </p:spPr>
        <p:txBody>
          <a:bodyPr wrap="square" lIns="0" tIns="0" rIns="0" bIns="0" rtlCol="0">
            <a:noAutofit/>
          </a:bodyPr>
          <a:lstStyle/>
          <a:p>
            <a:endParaRPr/>
          </a:p>
        </p:txBody>
      </p:sp>
      <p:sp>
        <p:nvSpPr>
          <p:cNvPr id="10" name="object 10"/>
          <p:cNvSpPr txBox="1"/>
          <p:nvPr/>
        </p:nvSpPr>
        <p:spPr>
          <a:xfrm>
            <a:off x="9075308" y="816562"/>
            <a:ext cx="907117" cy="381000"/>
          </a:xfrm>
          <a:prstGeom prst="rect">
            <a:avLst/>
          </a:prstGeom>
        </p:spPr>
        <p:txBody>
          <a:bodyPr wrap="square" lIns="0" tIns="0" rIns="0" bIns="0" rtlCol="0">
            <a:noAutofit/>
          </a:bodyPr>
          <a:lstStyle/>
          <a:p>
            <a:pPr marL="12700">
              <a:lnSpc>
                <a:spcPts val="2985"/>
              </a:lnSpc>
              <a:spcBef>
                <a:spcPts val="149"/>
              </a:spcBef>
            </a:pPr>
            <a:r>
              <a:rPr sz="4200" spc="39" baseline="1025" dirty="0" smtClean="0">
                <a:solidFill>
                  <a:srgbClr val="FEFFFE"/>
                </a:solidFill>
                <a:latin typeface="Trebuchet MS"/>
                <a:cs typeface="Trebuchet MS"/>
              </a:rPr>
              <a:t>p</a:t>
            </a:r>
            <a:r>
              <a:rPr sz="4200" spc="29" baseline="1025" dirty="0" smtClean="0">
                <a:solidFill>
                  <a:srgbClr val="FEFFFE"/>
                </a:solidFill>
                <a:latin typeface="Trebuchet MS"/>
                <a:cs typeface="Trebuchet MS"/>
              </a:rPr>
              <a:t>a</a:t>
            </a:r>
            <a:r>
              <a:rPr sz="4200" spc="-34" baseline="1025" dirty="0" smtClean="0">
                <a:solidFill>
                  <a:srgbClr val="FEFFFE"/>
                </a:solidFill>
                <a:latin typeface="Trebuchet MS"/>
                <a:cs typeface="Trebuchet MS"/>
              </a:rPr>
              <a:t>s</a:t>
            </a:r>
            <a:r>
              <a:rPr sz="4200" spc="29" baseline="1025" dirty="0" smtClean="0">
                <a:solidFill>
                  <a:srgbClr val="FEFFFE"/>
                </a:solidFill>
                <a:latin typeface="Trebuchet MS"/>
                <a:cs typeface="Trebuchet MS"/>
              </a:rPr>
              <a:t>a</a:t>
            </a:r>
            <a:r>
              <a:rPr sz="4200" spc="0" baseline="1025" dirty="0" smtClean="0">
                <a:solidFill>
                  <a:srgbClr val="FEFFFE"/>
                </a:solidFill>
                <a:latin typeface="Trebuchet MS"/>
                <a:cs typeface="Trebuchet MS"/>
              </a:rPr>
              <a:t>l</a:t>
            </a:r>
            <a:endParaRPr sz="2800">
              <a:latin typeface="Trebuchet MS"/>
              <a:cs typeface="Trebuchet MS"/>
            </a:endParaRPr>
          </a:p>
        </p:txBody>
      </p:sp>
      <p:sp>
        <p:nvSpPr>
          <p:cNvPr id="9" name="object 9"/>
          <p:cNvSpPr txBox="1"/>
          <p:nvPr/>
        </p:nvSpPr>
        <p:spPr>
          <a:xfrm>
            <a:off x="10001788" y="816562"/>
            <a:ext cx="265221" cy="381000"/>
          </a:xfrm>
          <a:prstGeom prst="rect">
            <a:avLst/>
          </a:prstGeom>
        </p:spPr>
        <p:txBody>
          <a:bodyPr wrap="square" lIns="0" tIns="0" rIns="0" bIns="0" rtlCol="0">
            <a:noAutofit/>
          </a:bodyPr>
          <a:lstStyle/>
          <a:p>
            <a:pPr marL="12700">
              <a:lnSpc>
                <a:spcPts val="2985"/>
              </a:lnSpc>
              <a:spcBef>
                <a:spcPts val="149"/>
              </a:spcBef>
            </a:pPr>
            <a:r>
              <a:rPr sz="4200" spc="0" baseline="1025" dirty="0" smtClean="0">
                <a:solidFill>
                  <a:srgbClr val="FEFFFE"/>
                </a:solidFill>
                <a:latin typeface="Trebuchet MS"/>
                <a:cs typeface="Trebuchet MS"/>
              </a:rPr>
              <a:t>4</a:t>
            </a:r>
            <a:endParaRPr sz="2800">
              <a:latin typeface="Trebuchet MS"/>
              <a:cs typeface="Trebuchet MS"/>
            </a:endParaRPr>
          </a:p>
        </p:txBody>
      </p:sp>
      <p:sp>
        <p:nvSpPr>
          <p:cNvPr id="8" name="object 8"/>
          <p:cNvSpPr txBox="1"/>
          <p:nvPr/>
        </p:nvSpPr>
        <p:spPr>
          <a:xfrm>
            <a:off x="924161" y="898440"/>
            <a:ext cx="3807101" cy="457200"/>
          </a:xfrm>
          <a:prstGeom prst="rect">
            <a:avLst/>
          </a:prstGeom>
        </p:spPr>
        <p:txBody>
          <a:bodyPr wrap="square" lIns="0" tIns="0" rIns="0" bIns="0" rtlCol="0">
            <a:noAutofit/>
          </a:bodyPr>
          <a:lstStyle/>
          <a:p>
            <a:pPr marL="12700">
              <a:lnSpc>
                <a:spcPts val="3595"/>
              </a:lnSpc>
              <a:spcBef>
                <a:spcPts val="179"/>
              </a:spcBef>
            </a:pPr>
            <a:r>
              <a:rPr sz="3400" spc="-144" dirty="0" smtClean="0">
                <a:solidFill>
                  <a:srgbClr val="FEFFFE"/>
                </a:solidFill>
                <a:latin typeface="Arial Rounded MT Bold"/>
                <a:cs typeface="Arial Rounded MT Bold"/>
              </a:rPr>
              <a:t>R</a:t>
            </a:r>
            <a:r>
              <a:rPr sz="3400" spc="-184" dirty="0" smtClean="0">
                <a:solidFill>
                  <a:srgbClr val="FEFFFE"/>
                </a:solidFill>
                <a:latin typeface="Arial Rounded MT Bold"/>
                <a:cs typeface="Arial Rounded MT Bold"/>
              </a:rPr>
              <a:t>U</a:t>
            </a:r>
            <a:r>
              <a:rPr sz="3400" spc="-44" dirty="0" smtClean="0">
                <a:solidFill>
                  <a:srgbClr val="FEFFFE"/>
                </a:solidFill>
                <a:latin typeface="Arial Rounded MT Bold"/>
                <a:cs typeface="Arial Rounded MT Bold"/>
              </a:rPr>
              <a:t>A</a:t>
            </a:r>
            <a:r>
              <a:rPr sz="3400" spc="14" dirty="0" smtClean="0">
                <a:solidFill>
                  <a:srgbClr val="FEFFFE"/>
                </a:solidFill>
                <a:latin typeface="Arial Rounded MT Bold"/>
                <a:cs typeface="Arial Rounded MT Bold"/>
              </a:rPr>
              <a:t>N</a:t>
            </a:r>
            <a:r>
              <a:rPr sz="3400" spc="0" dirty="0" smtClean="0">
                <a:solidFill>
                  <a:srgbClr val="FEFFFE"/>
                </a:solidFill>
                <a:latin typeface="Arial Rounded MT Bold"/>
                <a:cs typeface="Arial Rounded MT Bold"/>
              </a:rPr>
              <a:t>G</a:t>
            </a:r>
            <a:r>
              <a:rPr sz="3400" spc="159" dirty="0" smtClean="0">
                <a:solidFill>
                  <a:srgbClr val="FEFFFE"/>
                </a:solidFill>
                <a:latin typeface="Arial Rounded MT Bold"/>
                <a:cs typeface="Arial Rounded MT Bold"/>
              </a:rPr>
              <a:t> </a:t>
            </a:r>
            <a:r>
              <a:rPr sz="3400" spc="44" dirty="0" smtClean="0">
                <a:solidFill>
                  <a:srgbClr val="FEFFFE"/>
                </a:solidFill>
                <a:latin typeface="Arial Rounded MT Bold"/>
                <a:cs typeface="Arial Rounded MT Bold"/>
              </a:rPr>
              <a:t>L</a:t>
            </a:r>
            <a:r>
              <a:rPr sz="3400" spc="34" dirty="0" smtClean="0">
                <a:solidFill>
                  <a:srgbClr val="FEFFFE"/>
                </a:solidFill>
                <a:latin typeface="Arial Rounded MT Bold"/>
                <a:cs typeface="Arial Rounded MT Bold"/>
              </a:rPr>
              <a:t>I</a:t>
            </a:r>
            <a:r>
              <a:rPr sz="3400" spc="14" dirty="0" smtClean="0">
                <a:solidFill>
                  <a:srgbClr val="FEFFFE"/>
                </a:solidFill>
                <a:latin typeface="Arial Rounded MT Bold"/>
                <a:cs typeface="Arial Rounded MT Bold"/>
              </a:rPr>
              <a:t>N</a:t>
            </a:r>
            <a:r>
              <a:rPr sz="3400" spc="9" dirty="0" smtClean="0">
                <a:solidFill>
                  <a:srgbClr val="FEFFFE"/>
                </a:solidFill>
                <a:latin typeface="Arial Rounded MT Bold"/>
                <a:cs typeface="Arial Rounded MT Bold"/>
              </a:rPr>
              <a:t>G</a:t>
            </a:r>
            <a:r>
              <a:rPr sz="3400" spc="-14" dirty="0" smtClean="0">
                <a:solidFill>
                  <a:srgbClr val="FEFFFE"/>
                </a:solidFill>
                <a:latin typeface="Arial Rounded MT Bold"/>
                <a:cs typeface="Arial Rounded MT Bold"/>
              </a:rPr>
              <a:t>K</a:t>
            </a:r>
            <a:r>
              <a:rPr sz="3400" spc="14" dirty="0" smtClean="0">
                <a:solidFill>
                  <a:srgbClr val="FEFFFE"/>
                </a:solidFill>
                <a:latin typeface="Arial Rounded MT Bold"/>
                <a:cs typeface="Arial Rounded MT Bold"/>
              </a:rPr>
              <a:t>U</a:t>
            </a:r>
            <a:r>
              <a:rPr sz="3400" spc="0" dirty="0" smtClean="0">
                <a:solidFill>
                  <a:srgbClr val="FEFFFE"/>
                </a:solidFill>
                <a:latin typeface="Arial Rounded MT Bold"/>
                <a:cs typeface="Arial Rounded MT Bold"/>
              </a:rPr>
              <a:t>P</a:t>
            </a:r>
            <a:endParaRPr sz="3400">
              <a:latin typeface="Arial Rounded MT Bold"/>
              <a:cs typeface="Arial Rounded MT Bold"/>
            </a:endParaRPr>
          </a:p>
        </p:txBody>
      </p:sp>
      <p:sp>
        <p:nvSpPr>
          <p:cNvPr id="7" name="object 7"/>
          <p:cNvSpPr txBox="1"/>
          <p:nvPr/>
        </p:nvSpPr>
        <p:spPr>
          <a:xfrm>
            <a:off x="924161" y="1357891"/>
            <a:ext cx="2321996" cy="330200"/>
          </a:xfrm>
          <a:prstGeom prst="rect">
            <a:avLst/>
          </a:prstGeom>
        </p:spPr>
        <p:txBody>
          <a:bodyPr wrap="square" lIns="0" tIns="0" rIns="0" bIns="0" rtlCol="0">
            <a:noAutofit/>
          </a:bodyPr>
          <a:lstStyle/>
          <a:p>
            <a:pPr marL="12700">
              <a:lnSpc>
                <a:spcPts val="2570"/>
              </a:lnSpc>
              <a:spcBef>
                <a:spcPts val="128"/>
              </a:spcBef>
            </a:pPr>
            <a:r>
              <a:rPr sz="2400" spc="0" dirty="0" smtClean="0">
                <a:solidFill>
                  <a:srgbClr val="FEFFFE"/>
                </a:solidFill>
                <a:latin typeface="Arial Rounded MT Bold"/>
                <a:cs typeface="Arial Rounded MT Bold"/>
              </a:rPr>
              <a:t>PE</a:t>
            </a:r>
            <a:r>
              <a:rPr sz="2400" spc="-25" dirty="0" smtClean="0">
                <a:solidFill>
                  <a:srgbClr val="FEFFFE"/>
                </a:solidFill>
                <a:latin typeface="Arial Rounded MT Bold"/>
                <a:cs typeface="Arial Rounded MT Bold"/>
              </a:rPr>
              <a:t>N</a:t>
            </a:r>
            <a:r>
              <a:rPr sz="2400" spc="50" dirty="0" smtClean="0">
                <a:solidFill>
                  <a:srgbClr val="FEFFFE"/>
                </a:solidFill>
                <a:latin typeface="Arial Rounded MT Bold"/>
                <a:cs typeface="Arial Rounded MT Bold"/>
              </a:rPr>
              <a:t>I</a:t>
            </a:r>
            <a:r>
              <a:rPr sz="2400" spc="-25" dirty="0" smtClean="0">
                <a:solidFill>
                  <a:srgbClr val="FEFFFE"/>
                </a:solidFill>
                <a:latin typeface="Arial Rounded MT Bold"/>
                <a:cs typeface="Arial Rounded MT Bold"/>
              </a:rPr>
              <a:t>N</a:t>
            </a:r>
            <a:r>
              <a:rPr sz="2400" spc="0" dirty="0" smtClean="0">
                <a:solidFill>
                  <a:srgbClr val="FEFFFE"/>
                </a:solidFill>
                <a:latin typeface="Arial Rounded MT Bold"/>
                <a:cs typeface="Arial Rounded MT Bold"/>
              </a:rPr>
              <a:t>G</a:t>
            </a:r>
            <a:r>
              <a:rPr sz="2400" spc="25" dirty="0" smtClean="0">
                <a:solidFill>
                  <a:srgbClr val="FEFFFE"/>
                </a:solidFill>
                <a:latin typeface="Arial Rounded MT Bold"/>
                <a:cs typeface="Arial Rounded MT Bold"/>
              </a:rPr>
              <a:t>K</a:t>
            </a:r>
            <a:r>
              <a:rPr sz="2400" spc="-225" dirty="0" smtClean="0">
                <a:solidFill>
                  <a:srgbClr val="FEFFFE"/>
                </a:solidFill>
                <a:latin typeface="Arial Rounded MT Bold"/>
                <a:cs typeface="Arial Rounded MT Bold"/>
              </a:rPr>
              <a:t>A</a:t>
            </a:r>
            <a:r>
              <a:rPr sz="2400" spc="-100" dirty="0" smtClean="0">
                <a:solidFill>
                  <a:srgbClr val="FEFFFE"/>
                </a:solidFill>
                <a:latin typeface="Arial Rounded MT Bold"/>
                <a:cs typeface="Arial Rounded MT Bold"/>
              </a:rPr>
              <a:t>T</a:t>
            </a:r>
            <a:r>
              <a:rPr sz="2400" spc="-25" dirty="0" smtClean="0">
                <a:solidFill>
                  <a:srgbClr val="FEFFFE"/>
                </a:solidFill>
                <a:latin typeface="Arial Rounded MT Bold"/>
                <a:cs typeface="Arial Rounded MT Bold"/>
              </a:rPr>
              <a:t>A</a:t>
            </a:r>
            <a:r>
              <a:rPr sz="2400" spc="0" dirty="0" smtClean="0">
                <a:solidFill>
                  <a:srgbClr val="FEFFFE"/>
                </a:solidFill>
                <a:latin typeface="Arial Rounded MT Bold"/>
                <a:cs typeface="Arial Rounded MT Bold"/>
              </a:rPr>
              <a:t>N</a:t>
            </a:r>
            <a:endParaRPr sz="2400">
              <a:latin typeface="Arial Rounded MT Bold"/>
              <a:cs typeface="Arial Rounded MT Bold"/>
            </a:endParaRPr>
          </a:p>
        </p:txBody>
      </p:sp>
      <p:sp>
        <p:nvSpPr>
          <p:cNvPr id="6" name="object 6"/>
          <p:cNvSpPr txBox="1"/>
          <p:nvPr/>
        </p:nvSpPr>
        <p:spPr>
          <a:xfrm>
            <a:off x="3248261" y="1357891"/>
            <a:ext cx="5738194" cy="330200"/>
          </a:xfrm>
          <a:prstGeom prst="rect">
            <a:avLst/>
          </a:prstGeom>
        </p:spPr>
        <p:txBody>
          <a:bodyPr wrap="square" lIns="0" tIns="0" rIns="0" bIns="0" rtlCol="0">
            <a:noAutofit/>
          </a:bodyPr>
          <a:lstStyle/>
          <a:p>
            <a:pPr marL="12700">
              <a:lnSpc>
                <a:spcPts val="2570"/>
              </a:lnSpc>
              <a:spcBef>
                <a:spcPts val="128"/>
              </a:spcBef>
            </a:pPr>
            <a:r>
              <a:rPr sz="2400" spc="25" dirty="0" smtClean="0">
                <a:solidFill>
                  <a:srgbClr val="FEFFFE"/>
                </a:solidFill>
                <a:latin typeface="Arial Rounded MT Bold"/>
                <a:cs typeface="Arial Rounded MT Bold"/>
              </a:rPr>
              <a:t>K</a:t>
            </a:r>
            <a:r>
              <a:rPr sz="2400" spc="-25" dirty="0" smtClean="0">
                <a:solidFill>
                  <a:srgbClr val="FEFFFE"/>
                </a:solidFill>
                <a:latin typeface="Arial Rounded MT Bold"/>
                <a:cs typeface="Arial Rounded MT Bold"/>
              </a:rPr>
              <a:t>A</a:t>
            </a:r>
            <a:r>
              <a:rPr sz="2400" spc="-200" dirty="0" smtClean="0">
                <a:solidFill>
                  <a:srgbClr val="FEFFFE"/>
                </a:solidFill>
                <a:latin typeface="Arial Rounded MT Bold"/>
                <a:cs typeface="Arial Rounded MT Bold"/>
              </a:rPr>
              <a:t>P</a:t>
            </a:r>
            <a:r>
              <a:rPr sz="2400" spc="-25" dirty="0" smtClean="0">
                <a:solidFill>
                  <a:srgbClr val="FEFFFE"/>
                </a:solidFill>
                <a:latin typeface="Arial Rounded MT Bold"/>
                <a:cs typeface="Arial Rounded MT Bold"/>
              </a:rPr>
              <a:t>A</a:t>
            </a:r>
            <a:r>
              <a:rPr sz="2400" spc="0" dirty="0" smtClean="0">
                <a:solidFill>
                  <a:srgbClr val="FEFFFE"/>
                </a:solidFill>
                <a:latin typeface="Arial Rounded MT Bold"/>
                <a:cs typeface="Arial Rounded MT Bold"/>
              </a:rPr>
              <a:t>S</a:t>
            </a:r>
            <a:r>
              <a:rPr sz="2400" spc="50" dirty="0" smtClean="0">
                <a:solidFill>
                  <a:srgbClr val="FEFFFE"/>
                </a:solidFill>
                <a:latin typeface="Arial Rounded MT Bold"/>
                <a:cs typeface="Arial Rounded MT Bold"/>
              </a:rPr>
              <a:t>I</a:t>
            </a:r>
            <a:r>
              <a:rPr sz="2400" spc="-100" dirty="0" smtClean="0">
                <a:solidFill>
                  <a:srgbClr val="FEFFFE"/>
                </a:solidFill>
                <a:latin typeface="Arial Rounded MT Bold"/>
                <a:cs typeface="Arial Rounded MT Bold"/>
              </a:rPr>
              <a:t>T</a:t>
            </a:r>
            <a:r>
              <a:rPr sz="2400" spc="-25" dirty="0" smtClean="0">
                <a:solidFill>
                  <a:srgbClr val="FEFFFE"/>
                </a:solidFill>
                <a:latin typeface="Arial Rounded MT Bold"/>
                <a:cs typeface="Arial Rounded MT Bold"/>
              </a:rPr>
              <a:t>A</a:t>
            </a:r>
            <a:r>
              <a:rPr sz="2400" spc="0" dirty="0" smtClean="0">
                <a:solidFill>
                  <a:srgbClr val="FEFFFE"/>
                </a:solidFill>
                <a:latin typeface="Arial Rounded MT Bold"/>
                <a:cs typeface="Arial Rounded MT Bold"/>
              </a:rPr>
              <a:t>S</a:t>
            </a:r>
            <a:r>
              <a:rPr sz="2400" spc="-100" dirty="0" smtClean="0">
                <a:solidFill>
                  <a:srgbClr val="FEFFFE"/>
                </a:solidFill>
                <a:latin typeface="Arial Rounded MT Bold"/>
                <a:cs typeface="Arial Rounded MT Bold"/>
              </a:rPr>
              <a:t> </a:t>
            </a:r>
            <a:r>
              <a:rPr sz="2400" spc="0" dirty="0" smtClean="0">
                <a:solidFill>
                  <a:srgbClr val="FEFFFE"/>
                </a:solidFill>
                <a:latin typeface="Arial Rounded MT Bold"/>
                <a:cs typeface="Arial Rounded MT Bold"/>
              </a:rPr>
              <a:t>PEME</a:t>
            </a:r>
            <a:r>
              <a:rPr sz="2400" spc="-25" dirty="0" smtClean="0">
                <a:solidFill>
                  <a:srgbClr val="FEFFFE"/>
                </a:solidFill>
                <a:latin typeface="Arial Rounded MT Bold"/>
                <a:cs typeface="Arial Rounded MT Bold"/>
              </a:rPr>
              <a:t>R</a:t>
            </a:r>
            <a:r>
              <a:rPr sz="2400" spc="50" dirty="0" smtClean="0">
                <a:solidFill>
                  <a:srgbClr val="FEFFFE"/>
                </a:solidFill>
                <a:latin typeface="Arial Rounded MT Bold"/>
                <a:cs typeface="Arial Rounded MT Bold"/>
              </a:rPr>
              <a:t>I</a:t>
            </a:r>
            <a:r>
              <a:rPr sz="2400" spc="-25" dirty="0" smtClean="0">
                <a:solidFill>
                  <a:srgbClr val="FEFFFE"/>
                </a:solidFill>
                <a:latin typeface="Arial Rounded MT Bold"/>
                <a:cs typeface="Arial Rounded MT Bold"/>
              </a:rPr>
              <a:t>N</a:t>
            </a:r>
            <a:r>
              <a:rPr sz="2400" spc="-100" dirty="0" smtClean="0">
                <a:solidFill>
                  <a:srgbClr val="FEFFFE"/>
                </a:solidFill>
                <a:latin typeface="Arial Rounded MT Bold"/>
                <a:cs typeface="Arial Rounded MT Bold"/>
              </a:rPr>
              <a:t>T</a:t>
            </a:r>
            <a:r>
              <a:rPr sz="2400" spc="-25" dirty="0" smtClean="0">
                <a:solidFill>
                  <a:srgbClr val="FEFFFE"/>
                </a:solidFill>
                <a:latin typeface="Arial Rounded MT Bold"/>
                <a:cs typeface="Arial Rounded MT Bold"/>
              </a:rPr>
              <a:t>AHA</a:t>
            </a:r>
            <a:r>
              <a:rPr sz="2400" spc="0" dirty="0" smtClean="0">
                <a:solidFill>
                  <a:srgbClr val="FEFFFE"/>
                </a:solidFill>
                <a:latin typeface="Arial Rounded MT Bold"/>
                <a:cs typeface="Arial Rounded MT Bold"/>
              </a:rPr>
              <a:t>N</a:t>
            </a:r>
            <a:r>
              <a:rPr sz="2400" spc="75" dirty="0" smtClean="0">
                <a:solidFill>
                  <a:srgbClr val="FEFFFE"/>
                </a:solidFill>
                <a:latin typeface="Arial Rounded MT Bold"/>
                <a:cs typeface="Arial Rounded MT Bold"/>
              </a:rPr>
              <a:t> </a:t>
            </a:r>
            <a:r>
              <a:rPr sz="2400" spc="-75" dirty="0" smtClean="0">
                <a:solidFill>
                  <a:srgbClr val="FEFFFE"/>
                </a:solidFill>
                <a:latin typeface="Arial Rounded MT Bold"/>
                <a:cs typeface="Arial Rounded MT Bold"/>
              </a:rPr>
              <a:t>D</a:t>
            </a:r>
            <a:r>
              <a:rPr sz="2400" spc="-25" dirty="0" smtClean="0">
                <a:solidFill>
                  <a:srgbClr val="FEFFFE"/>
                </a:solidFill>
                <a:latin typeface="Arial Rounded MT Bold"/>
                <a:cs typeface="Arial Rounded MT Bold"/>
              </a:rPr>
              <a:t>A</a:t>
            </a:r>
            <a:r>
              <a:rPr sz="2400" spc="0" dirty="0" smtClean="0">
                <a:solidFill>
                  <a:srgbClr val="FEFFFE"/>
                </a:solidFill>
                <a:latin typeface="Arial Rounded MT Bold"/>
                <a:cs typeface="Arial Rounded MT Bold"/>
              </a:rPr>
              <a:t>E</a:t>
            </a:r>
            <a:r>
              <a:rPr sz="2400" spc="-25" dirty="0" smtClean="0">
                <a:solidFill>
                  <a:srgbClr val="FEFFFE"/>
                </a:solidFill>
                <a:latin typeface="Arial Rounded MT Bold"/>
                <a:cs typeface="Arial Rounded MT Bold"/>
              </a:rPr>
              <a:t>RA</a:t>
            </a:r>
            <a:r>
              <a:rPr sz="2400" spc="0" dirty="0" smtClean="0">
                <a:solidFill>
                  <a:srgbClr val="FEFFFE"/>
                </a:solidFill>
                <a:latin typeface="Arial Rounded MT Bold"/>
                <a:cs typeface="Arial Rounded MT Bold"/>
              </a:rPr>
              <a:t>H</a:t>
            </a:r>
            <a:endParaRPr sz="2400">
              <a:latin typeface="Arial Rounded MT Bold"/>
              <a:cs typeface="Arial Rounded MT Bold"/>
            </a:endParaRPr>
          </a:p>
        </p:txBody>
      </p:sp>
      <p:sp>
        <p:nvSpPr>
          <p:cNvPr id="5" name="object 5"/>
          <p:cNvSpPr txBox="1"/>
          <p:nvPr/>
        </p:nvSpPr>
        <p:spPr>
          <a:xfrm>
            <a:off x="5933621" y="2516413"/>
            <a:ext cx="2608506" cy="241300"/>
          </a:xfrm>
          <a:prstGeom prst="rect">
            <a:avLst/>
          </a:prstGeom>
        </p:spPr>
        <p:txBody>
          <a:bodyPr wrap="square" lIns="0" tIns="0" rIns="0" bIns="0" rtlCol="0">
            <a:noAutofit/>
          </a:bodyPr>
          <a:lstStyle/>
          <a:p>
            <a:pPr marL="12700">
              <a:lnSpc>
                <a:spcPts val="1850"/>
              </a:lnSpc>
              <a:spcBef>
                <a:spcPts val="92"/>
              </a:spcBef>
            </a:pPr>
            <a:r>
              <a:rPr sz="1700" spc="39" dirty="0" smtClean="0">
                <a:solidFill>
                  <a:srgbClr val="FEFFFE"/>
                </a:solidFill>
                <a:latin typeface="Arial Rounded MT Bold"/>
                <a:cs typeface="Arial Rounded MT Bold"/>
              </a:rPr>
              <a:t>K</a:t>
            </a:r>
            <a:r>
              <a:rPr sz="1700" spc="-25" dirty="0" smtClean="0">
                <a:solidFill>
                  <a:srgbClr val="FEFFFE"/>
                </a:solidFill>
                <a:latin typeface="Arial Rounded MT Bold"/>
                <a:cs typeface="Arial Rounded MT Bold"/>
              </a:rPr>
              <a:t>A</a:t>
            </a:r>
            <a:r>
              <a:rPr sz="1700" spc="-134" dirty="0" smtClean="0">
                <a:solidFill>
                  <a:srgbClr val="FEFFFE"/>
                </a:solidFill>
                <a:latin typeface="Arial Rounded MT Bold"/>
                <a:cs typeface="Arial Rounded MT Bold"/>
              </a:rPr>
              <a:t>P</a:t>
            </a:r>
            <a:r>
              <a:rPr sz="1700" spc="-25" dirty="0" smtClean="0">
                <a:solidFill>
                  <a:srgbClr val="FEFFFE"/>
                </a:solidFill>
                <a:latin typeface="Arial Rounded MT Bold"/>
                <a:cs typeface="Arial Rounded MT Bold"/>
              </a:rPr>
              <a:t>A</a:t>
            </a:r>
            <a:r>
              <a:rPr sz="1700" spc="-34" dirty="0" smtClean="0">
                <a:solidFill>
                  <a:srgbClr val="FEFFFE"/>
                </a:solidFill>
                <a:latin typeface="Arial Rounded MT Bold"/>
                <a:cs typeface="Arial Rounded MT Bold"/>
              </a:rPr>
              <a:t>SI</a:t>
            </a:r>
            <a:r>
              <a:rPr sz="1700" spc="-64" dirty="0" smtClean="0">
                <a:solidFill>
                  <a:srgbClr val="FEFFFE"/>
                </a:solidFill>
                <a:latin typeface="Arial Rounded MT Bold"/>
                <a:cs typeface="Arial Rounded MT Bold"/>
              </a:rPr>
              <a:t>T</a:t>
            </a:r>
            <a:r>
              <a:rPr sz="1700" spc="-25" dirty="0" smtClean="0">
                <a:solidFill>
                  <a:srgbClr val="FEFFFE"/>
                </a:solidFill>
                <a:latin typeface="Arial Rounded MT Bold"/>
                <a:cs typeface="Arial Rounded MT Bold"/>
              </a:rPr>
              <a:t>A</a:t>
            </a:r>
            <a:r>
              <a:rPr sz="1700" spc="0" dirty="0" smtClean="0">
                <a:solidFill>
                  <a:srgbClr val="FEFFFE"/>
                </a:solidFill>
                <a:latin typeface="Arial Rounded MT Bold"/>
                <a:cs typeface="Arial Rounded MT Bold"/>
              </a:rPr>
              <a:t>S</a:t>
            </a:r>
            <a:r>
              <a:rPr sz="1700" spc="-59" dirty="0" smtClean="0">
                <a:solidFill>
                  <a:srgbClr val="FEFFFE"/>
                </a:solidFill>
                <a:latin typeface="Arial Rounded MT Bold"/>
                <a:cs typeface="Arial Rounded MT Bold"/>
              </a:rPr>
              <a:t> </a:t>
            </a:r>
            <a:r>
              <a:rPr sz="1700" spc="39" dirty="0" smtClean="0">
                <a:solidFill>
                  <a:srgbClr val="FEFFFE"/>
                </a:solidFill>
                <a:latin typeface="Arial Rounded MT Bold"/>
                <a:cs typeface="Arial Rounded MT Bold"/>
              </a:rPr>
              <a:t>K</a:t>
            </a:r>
            <a:r>
              <a:rPr sz="1700" spc="-34" dirty="0" smtClean="0">
                <a:solidFill>
                  <a:srgbClr val="FEFFFE"/>
                </a:solidFill>
                <a:latin typeface="Arial Rounded MT Bold"/>
                <a:cs typeface="Arial Rounded MT Bold"/>
              </a:rPr>
              <a:t>E</a:t>
            </a:r>
            <a:r>
              <a:rPr sz="1700" spc="-25" dirty="0" smtClean="0">
                <a:solidFill>
                  <a:srgbClr val="FEFFFE"/>
                </a:solidFill>
                <a:latin typeface="Arial Rounded MT Bold"/>
                <a:cs typeface="Arial Rounded MT Bold"/>
              </a:rPr>
              <a:t>B</a:t>
            </a:r>
            <a:r>
              <a:rPr sz="1700" spc="-34" dirty="0" smtClean="0">
                <a:solidFill>
                  <a:srgbClr val="FEFFFE"/>
                </a:solidFill>
                <a:latin typeface="Arial Rounded MT Bold"/>
                <a:cs typeface="Arial Rounded MT Bold"/>
              </a:rPr>
              <a:t>I</a:t>
            </a:r>
            <a:r>
              <a:rPr sz="1700" spc="25" dirty="0" smtClean="0">
                <a:solidFill>
                  <a:srgbClr val="FEFFFE"/>
                </a:solidFill>
                <a:latin typeface="Arial Rounded MT Bold"/>
                <a:cs typeface="Arial Rounded MT Bold"/>
              </a:rPr>
              <a:t>J</a:t>
            </a:r>
            <a:r>
              <a:rPr sz="1700" spc="-25" dirty="0" smtClean="0">
                <a:solidFill>
                  <a:srgbClr val="FEFFFE"/>
                </a:solidFill>
                <a:latin typeface="Arial Rounded MT Bold"/>
                <a:cs typeface="Arial Rounded MT Bold"/>
              </a:rPr>
              <a:t>A</a:t>
            </a:r>
            <a:r>
              <a:rPr sz="1700" spc="39" dirty="0" smtClean="0">
                <a:solidFill>
                  <a:srgbClr val="FEFFFE"/>
                </a:solidFill>
                <a:latin typeface="Arial Rounded MT Bold"/>
                <a:cs typeface="Arial Rounded MT Bold"/>
              </a:rPr>
              <a:t>K</a:t>
            </a:r>
            <a:r>
              <a:rPr sz="1700" spc="-25" dirty="0" smtClean="0">
                <a:solidFill>
                  <a:srgbClr val="FEFFFE"/>
                </a:solidFill>
                <a:latin typeface="Arial Rounded MT Bold"/>
                <a:cs typeface="Arial Rounded MT Bold"/>
              </a:rPr>
              <a:t>A</a:t>
            </a:r>
            <a:r>
              <a:rPr sz="1700" spc="0" dirty="0" smtClean="0">
                <a:solidFill>
                  <a:srgbClr val="FEFFFE"/>
                </a:solidFill>
                <a:latin typeface="Arial Rounded MT Bold"/>
                <a:cs typeface="Arial Rounded MT Bold"/>
              </a:rPr>
              <a:t>N</a:t>
            </a:r>
            <a:endParaRPr sz="1700">
              <a:latin typeface="Arial Rounded MT Bold"/>
              <a:cs typeface="Arial Rounded MT Bold"/>
            </a:endParaRPr>
          </a:p>
        </p:txBody>
      </p:sp>
      <p:sp>
        <p:nvSpPr>
          <p:cNvPr id="4" name="object 4"/>
          <p:cNvSpPr txBox="1"/>
          <p:nvPr/>
        </p:nvSpPr>
        <p:spPr>
          <a:xfrm>
            <a:off x="2088954" y="4069856"/>
            <a:ext cx="1628406" cy="495300"/>
          </a:xfrm>
          <a:prstGeom prst="rect">
            <a:avLst/>
          </a:prstGeom>
        </p:spPr>
        <p:txBody>
          <a:bodyPr wrap="square" lIns="0" tIns="0" rIns="0" bIns="0" rtlCol="0">
            <a:noAutofit/>
          </a:bodyPr>
          <a:lstStyle/>
          <a:p>
            <a:pPr algn="ctr">
              <a:lnSpc>
                <a:spcPts val="1850"/>
              </a:lnSpc>
              <a:spcBef>
                <a:spcPts val="92"/>
              </a:spcBef>
            </a:pPr>
            <a:r>
              <a:rPr sz="1700" spc="-34" dirty="0" smtClean="0">
                <a:solidFill>
                  <a:srgbClr val="FEFFFE"/>
                </a:solidFill>
                <a:latin typeface="Arial Rounded MT Bold"/>
                <a:cs typeface="Arial Rounded MT Bold"/>
              </a:rPr>
              <a:t>PE</a:t>
            </a:r>
            <a:r>
              <a:rPr sz="1700" spc="9" dirty="0" smtClean="0">
                <a:solidFill>
                  <a:srgbClr val="FEFFFE"/>
                </a:solidFill>
                <a:latin typeface="Arial Rounded MT Bold"/>
                <a:cs typeface="Arial Rounded MT Bold"/>
              </a:rPr>
              <a:t>N</a:t>
            </a:r>
            <a:r>
              <a:rPr sz="1700" spc="-29" dirty="0" smtClean="0">
                <a:solidFill>
                  <a:srgbClr val="FEFFFE"/>
                </a:solidFill>
                <a:latin typeface="Arial Rounded MT Bold"/>
                <a:cs typeface="Arial Rounded MT Bold"/>
              </a:rPr>
              <a:t>I</a:t>
            </a:r>
            <a:r>
              <a:rPr sz="1700" spc="9" dirty="0" smtClean="0">
                <a:solidFill>
                  <a:srgbClr val="FEFFFE"/>
                </a:solidFill>
                <a:latin typeface="Arial Rounded MT Bold"/>
                <a:cs typeface="Arial Rounded MT Bold"/>
              </a:rPr>
              <a:t>N</a:t>
            </a:r>
            <a:r>
              <a:rPr sz="1700" spc="-44" dirty="0" smtClean="0">
                <a:solidFill>
                  <a:srgbClr val="FEFFFE"/>
                </a:solidFill>
                <a:latin typeface="Arial Rounded MT Bold"/>
                <a:cs typeface="Arial Rounded MT Bold"/>
              </a:rPr>
              <a:t>G</a:t>
            </a:r>
            <a:r>
              <a:rPr sz="1700" spc="39" dirty="0" smtClean="0">
                <a:solidFill>
                  <a:srgbClr val="FEFFFE"/>
                </a:solidFill>
                <a:latin typeface="Arial Rounded MT Bold"/>
                <a:cs typeface="Arial Rounded MT Bold"/>
              </a:rPr>
              <a:t>K</a:t>
            </a:r>
            <a:r>
              <a:rPr sz="1700" spc="-119" dirty="0" smtClean="0">
                <a:solidFill>
                  <a:srgbClr val="FEFFFE"/>
                </a:solidFill>
                <a:latin typeface="Arial Rounded MT Bold"/>
                <a:cs typeface="Arial Rounded MT Bold"/>
              </a:rPr>
              <a:t>A</a:t>
            </a:r>
            <a:r>
              <a:rPr sz="1700" spc="-64" dirty="0" smtClean="0">
                <a:solidFill>
                  <a:srgbClr val="FEFFFE"/>
                </a:solidFill>
                <a:latin typeface="Arial Rounded MT Bold"/>
                <a:cs typeface="Arial Rounded MT Bold"/>
              </a:rPr>
              <a:t>T</a:t>
            </a:r>
            <a:r>
              <a:rPr sz="1700" spc="-19" dirty="0" smtClean="0">
                <a:solidFill>
                  <a:srgbClr val="FEFFFE"/>
                </a:solidFill>
                <a:latin typeface="Arial Rounded MT Bold"/>
                <a:cs typeface="Arial Rounded MT Bold"/>
              </a:rPr>
              <a:t>A</a:t>
            </a:r>
            <a:r>
              <a:rPr sz="1700" spc="0" dirty="0" smtClean="0">
                <a:solidFill>
                  <a:srgbClr val="FEFFFE"/>
                </a:solidFill>
                <a:latin typeface="Arial Rounded MT Bold"/>
                <a:cs typeface="Arial Rounded MT Bold"/>
              </a:rPr>
              <a:t>N</a:t>
            </a:r>
            <a:endParaRPr sz="1700">
              <a:latin typeface="Arial Rounded MT Bold"/>
              <a:cs typeface="Arial Rounded MT Bold"/>
            </a:endParaRPr>
          </a:p>
          <a:p>
            <a:pPr marL="174307" marR="173328" algn="ctr">
              <a:lnSpc>
                <a:spcPct val="96435"/>
              </a:lnSpc>
            </a:pPr>
            <a:r>
              <a:rPr sz="1700" spc="39" dirty="0" smtClean="0">
                <a:solidFill>
                  <a:srgbClr val="FEFFFE"/>
                </a:solidFill>
                <a:latin typeface="Arial Rounded MT Bold"/>
                <a:cs typeface="Arial Rounded MT Bold"/>
              </a:rPr>
              <a:t>K</a:t>
            </a:r>
            <a:r>
              <a:rPr sz="1700" spc="-25" dirty="0" smtClean="0">
                <a:solidFill>
                  <a:srgbClr val="FEFFFE"/>
                </a:solidFill>
                <a:latin typeface="Arial Rounded MT Bold"/>
                <a:cs typeface="Arial Rounded MT Bold"/>
              </a:rPr>
              <a:t>A</a:t>
            </a:r>
            <a:r>
              <a:rPr sz="1700" spc="-134" dirty="0" smtClean="0">
                <a:solidFill>
                  <a:srgbClr val="FEFFFE"/>
                </a:solidFill>
                <a:latin typeface="Arial Rounded MT Bold"/>
                <a:cs typeface="Arial Rounded MT Bold"/>
              </a:rPr>
              <a:t>P</a:t>
            </a:r>
            <a:r>
              <a:rPr sz="1700" spc="-25" dirty="0" smtClean="0">
                <a:solidFill>
                  <a:srgbClr val="FEFFFE"/>
                </a:solidFill>
                <a:latin typeface="Arial Rounded MT Bold"/>
                <a:cs typeface="Arial Rounded MT Bold"/>
              </a:rPr>
              <a:t>A</a:t>
            </a:r>
            <a:r>
              <a:rPr sz="1700" spc="-34" dirty="0" smtClean="0">
                <a:solidFill>
                  <a:srgbClr val="FEFFFE"/>
                </a:solidFill>
                <a:latin typeface="Arial Rounded MT Bold"/>
                <a:cs typeface="Arial Rounded MT Bold"/>
              </a:rPr>
              <a:t>SI</a:t>
            </a:r>
            <a:r>
              <a:rPr sz="1700" spc="-64" dirty="0" smtClean="0">
                <a:solidFill>
                  <a:srgbClr val="FEFFFE"/>
                </a:solidFill>
                <a:latin typeface="Arial Rounded MT Bold"/>
                <a:cs typeface="Arial Rounded MT Bold"/>
              </a:rPr>
              <a:t>T</a:t>
            </a:r>
            <a:r>
              <a:rPr sz="1700" spc="-25" dirty="0" smtClean="0">
                <a:solidFill>
                  <a:srgbClr val="FEFFFE"/>
                </a:solidFill>
                <a:latin typeface="Arial Rounded MT Bold"/>
                <a:cs typeface="Arial Rounded MT Bold"/>
              </a:rPr>
              <a:t>A</a:t>
            </a:r>
            <a:r>
              <a:rPr sz="1700" spc="0" dirty="0" smtClean="0">
                <a:solidFill>
                  <a:srgbClr val="FEFFFE"/>
                </a:solidFill>
                <a:latin typeface="Arial Rounded MT Bold"/>
                <a:cs typeface="Arial Rounded MT Bold"/>
              </a:rPr>
              <a:t>S</a:t>
            </a:r>
            <a:endParaRPr sz="1700">
              <a:latin typeface="Arial Rounded MT Bold"/>
              <a:cs typeface="Arial Rounded MT Bold"/>
            </a:endParaRPr>
          </a:p>
        </p:txBody>
      </p:sp>
      <p:sp>
        <p:nvSpPr>
          <p:cNvPr id="3" name="object 3"/>
          <p:cNvSpPr txBox="1"/>
          <p:nvPr/>
        </p:nvSpPr>
        <p:spPr>
          <a:xfrm>
            <a:off x="6421447" y="4165970"/>
            <a:ext cx="1703755" cy="495300"/>
          </a:xfrm>
          <a:prstGeom prst="rect">
            <a:avLst/>
          </a:prstGeom>
        </p:spPr>
        <p:txBody>
          <a:bodyPr wrap="square" lIns="0" tIns="0" rIns="0" bIns="0" rtlCol="0">
            <a:noAutofit/>
          </a:bodyPr>
          <a:lstStyle/>
          <a:p>
            <a:pPr marL="199708" marR="223276" algn="ctr">
              <a:lnSpc>
                <a:spcPts val="1850"/>
              </a:lnSpc>
              <a:spcBef>
                <a:spcPts val="92"/>
              </a:spcBef>
            </a:pPr>
            <a:r>
              <a:rPr sz="1700" spc="39" dirty="0" smtClean="0">
                <a:solidFill>
                  <a:srgbClr val="FEFFFE"/>
                </a:solidFill>
                <a:latin typeface="Arial Rounded MT Bold"/>
                <a:cs typeface="Arial Rounded MT Bold"/>
              </a:rPr>
              <a:t>K</a:t>
            </a:r>
            <a:r>
              <a:rPr sz="1700" spc="-25" dirty="0" smtClean="0">
                <a:solidFill>
                  <a:srgbClr val="FEFFFE"/>
                </a:solidFill>
                <a:latin typeface="Arial Rounded MT Bold"/>
                <a:cs typeface="Arial Rounded MT Bold"/>
              </a:rPr>
              <a:t>A</a:t>
            </a:r>
            <a:r>
              <a:rPr sz="1700" spc="-134" dirty="0" smtClean="0">
                <a:solidFill>
                  <a:srgbClr val="FEFFFE"/>
                </a:solidFill>
                <a:latin typeface="Arial Rounded MT Bold"/>
                <a:cs typeface="Arial Rounded MT Bold"/>
              </a:rPr>
              <a:t>P</a:t>
            </a:r>
            <a:r>
              <a:rPr sz="1700" spc="-25" dirty="0" smtClean="0">
                <a:solidFill>
                  <a:srgbClr val="FEFFFE"/>
                </a:solidFill>
                <a:latin typeface="Arial Rounded MT Bold"/>
                <a:cs typeface="Arial Rounded MT Bold"/>
              </a:rPr>
              <a:t>A</a:t>
            </a:r>
            <a:r>
              <a:rPr sz="1700" spc="-34" dirty="0" smtClean="0">
                <a:solidFill>
                  <a:srgbClr val="FEFFFE"/>
                </a:solidFill>
                <a:latin typeface="Arial Rounded MT Bold"/>
                <a:cs typeface="Arial Rounded MT Bold"/>
              </a:rPr>
              <a:t>SI</a:t>
            </a:r>
            <a:r>
              <a:rPr sz="1700" spc="-64" dirty="0" smtClean="0">
                <a:solidFill>
                  <a:srgbClr val="FEFFFE"/>
                </a:solidFill>
                <a:latin typeface="Arial Rounded MT Bold"/>
                <a:cs typeface="Arial Rounded MT Bold"/>
              </a:rPr>
              <a:t>T</a:t>
            </a:r>
            <a:r>
              <a:rPr sz="1700" spc="-25" dirty="0" smtClean="0">
                <a:solidFill>
                  <a:srgbClr val="FEFFFE"/>
                </a:solidFill>
                <a:latin typeface="Arial Rounded MT Bold"/>
                <a:cs typeface="Arial Rounded MT Bold"/>
              </a:rPr>
              <a:t>A</a:t>
            </a:r>
            <a:r>
              <a:rPr sz="1700" spc="0" dirty="0" smtClean="0">
                <a:solidFill>
                  <a:srgbClr val="FEFFFE"/>
                </a:solidFill>
                <a:latin typeface="Arial Rounded MT Bold"/>
                <a:cs typeface="Arial Rounded MT Bold"/>
              </a:rPr>
              <a:t>S</a:t>
            </a:r>
            <a:endParaRPr sz="1700">
              <a:latin typeface="Arial Rounded MT Bold"/>
              <a:cs typeface="Arial Rounded MT Bold"/>
            </a:endParaRPr>
          </a:p>
          <a:p>
            <a:pPr algn="ctr">
              <a:lnSpc>
                <a:spcPct val="96435"/>
              </a:lnSpc>
            </a:pPr>
            <a:r>
              <a:rPr sz="1700" spc="39" dirty="0" smtClean="0">
                <a:solidFill>
                  <a:srgbClr val="FEFFFE"/>
                </a:solidFill>
                <a:latin typeface="Arial Rounded MT Bold"/>
                <a:cs typeface="Arial Rounded MT Bold"/>
              </a:rPr>
              <a:t>K</a:t>
            </a:r>
            <a:r>
              <a:rPr sz="1700" spc="-34" dirty="0" smtClean="0">
                <a:solidFill>
                  <a:srgbClr val="FEFFFE"/>
                </a:solidFill>
                <a:latin typeface="Arial Rounded MT Bold"/>
                <a:cs typeface="Arial Rounded MT Bold"/>
              </a:rPr>
              <a:t>E</a:t>
            </a:r>
            <a:r>
              <a:rPr sz="1700" spc="-29" dirty="0" smtClean="0">
                <a:solidFill>
                  <a:srgbClr val="FEFFFE"/>
                </a:solidFill>
                <a:latin typeface="Arial Rounded MT Bold"/>
                <a:cs typeface="Arial Rounded MT Bold"/>
              </a:rPr>
              <a:t>L</a:t>
            </a:r>
            <a:r>
              <a:rPr sz="1700" spc="-34" dirty="0" smtClean="0">
                <a:solidFill>
                  <a:srgbClr val="FEFFFE"/>
                </a:solidFill>
                <a:latin typeface="Arial Rounded MT Bold"/>
                <a:cs typeface="Arial Rounded MT Bold"/>
              </a:rPr>
              <a:t>E</a:t>
            </a:r>
            <a:r>
              <a:rPr sz="1700" spc="-14" dirty="0" smtClean="0">
                <a:solidFill>
                  <a:srgbClr val="FEFFFE"/>
                </a:solidFill>
                <a:latin typeface="Arial Rounded MT Bold"/>
                <a:cs typeface="Arial Rounded MT Bold"/>
              </a:rPr>
              <a:t>M</a:t>
            </a:r>
            <a:r>
              <a:rPr sz="1700" spc="-125" dirty="0" smtClean="0">
                <a:solidFill>
                  <a:srgbClr val="FEFFFE"/>
                </a:solidFill>
                <a:latin typeface="Arial Rounded MT Bold"/>
                <a:cs typeface="Arial Rounded MT Bold"/>
              </a:rPr>
              <a:t>B</a:t>
            </a:r>
            <a:r>
              <a:rPr sz="1700" spc="-25" dirty="0" smtClean="0">
                <a:solidFill>
                  <a:srgbClr val="FEFFFE"/>
                </a:solidFill>
                <a:latin typeface="Arial Rounded MT Bold"/>
                <a:cs typeface="Arial Rounded MT Bold"/>
              </a:rPr>
              <a:t>A</a:t>
            </a:r>
            <a:r>
              <a:rPr sz="1700" spc="-144" dirty="0" smtClean="0">
                <a:solidFill>
                  <a:srgbClr val="FEFFFE"/>
                </a:solidFill>
                <a:latin typeface="Arial Rounded MT Bold"/>
                <a:cs typeface="Arial Rounded MT Bold"/>
              </a:rPr>
              <a:t>G</a:t>
            </a:r>
            <a:r>
              <a:rPr sz="1700" spc="-25" dirty="0" smtClean="0">
                <a:solidFill>
                  <a:srgbClr val="FEFFFE"/>
                </a:solidFill>
                <a:latin typeface="Arial Rounded MT Bold"/>
                <a:cs typeface="Arial Rounded MT Bold"/>
              </a:rPr>
              <a:t>AA</a:t>
            </a:r>
            <a:r>
              <a:rPr sz="1700" spc="0" dirty="0" smtClean="0">
                <a:solidFill>
                  <a:srgbClr val="FEFFFE"/>
                </a:solidFill>
                <a:latin typeface="Arial Rounded MT Bold"/>
                <a:cs typeface="Arial Rounded MT Bold"/>
              </a:rPr>
              <a:t>N</a:t>
            </a:r>
            <a:endParaRPr sz="1700">
              <a:latin typeface="Arial Rounded MT Bold"/>
              <a:cs typeface="Arial Rounded MT Bold"/>
            </a:endParaRPr>
          </a:p>
        </p:txBody>
      </p:sp>
      <p:sp>
        <p:nvSpPr>
          <p:cNvPr id="2" name="object 2"/>
          <p:cNvSpPr txBox="1"/>
          <p:nvPr/>
        </p:nvSpPr>
        <p:spPr>
          <a:xfrm>
            <a:off x="6370615" y="6120692"/>
            <a:ext cx="1817227" cy="241300"/>
          </a:xfrm>
          <a:prstGeom prst="rect">
            <a:avLst/>
          </a:prstGeom>
        </p:spPr>
        <p:txBody>
          <a:bodyPr wrap="square" lIns="0" tIns="0" rIns="0" bIns="0" rtlCol="0">
            <a:noAutofit/>
          </a:bodyPr>
          <a:lstStyle/>
          <a:p>
            <a:pPr marL="12700">
              <a:lnSpc>
                <a:spcPts val="1850"/>
              </a:lnSpc>
              <a:spcBef>
                <a:spcPts val="92"/>
              </a:spcBef>
            </a:pPr>
            <a:r>
              <a:rPr sz="1700" spc="39" dirty="0" smtClean="0">
                <a:solidFill>
                  <a:srgbClr val="FEFFFE"/>
                </a:solidFill>
                <a:latin typeface="Arial Rounded MT Bold"/>
                <a:cs typeface="Arial Rounded MT Bold"/>
              </a:rPr>
              <a:t>K</a:t>
            </a:r>
            <a:r>
              <a:rPr sz="1700" spc="-25" dirty="0" smtClean="0">
                <a:solidFill>
                  <a:srgbClr val="FEFFFE"/>
                </a:solidFill>
                <a:latin typeface="Arial Rounded MT Bold"/>
                <a:cs typeface="Arial Rounded MT Bold"/>
              </a:rPr>
              <a:t>A</a:t>
            </a:r>
            <a:r>
              <a:rPr sz="1700" spc="-134" dirty="0" smtClean="0">
                <a:solidFill>
                  <a:srgbClr val="FEFFFE"/>
                </a:solidFill>
                <a:latin typeface="Arial Rounded MT Bold"/>
                <a:cs typeface="Arial Rounded MT Bold"/>
              </a:rPr>
              <a:t>P</a:t>
            </a:r>
            <a:r>
              <a:rPr sz="1700" spc="-25" dirty="0" smtClean="0">
                <a:solidFill>
                  <a:srgbClr val="FEFFFE"/>
                </a:solidFill>
                <a:latin typeface="Arial Rounded MT Bold"/>
                <a:cs typeface="Arial Rounded MT Bold"/>
              </a:rPr>
              <a:t>A</a:t>
            </a:r>
            <a:r>
              <a:rPr sz="1700" spc="-34" dirty="0" smtClean="0">
                <a:solidFill>
                  <a:srgbClr val="FEFFFE"/>
                </a:solidFill>
                <a:latin typeface="Arial Rounded MT Bold"/>
                <a:cs typeface="Arial Rounded MT Bold"/>
              </a:rPr>
              <a:t>SI</a:t>
            </a:r>
            <a:r>
              <a:rPr sz="1700" spc="-64" dirty="0" smtClean="0">
                <a:solidFill>
                  <a:srgbClr val="FEFFFE"/>
                </a:solidFill>
                <a:latin typeface="Arial Rounded MT Bold"/>
                <a:cs typeface="Arial Rounded MT Bold"/>
              </a:rPr>
              <a:t>T</a:t>
            </a:r>
            <a:r>
              <a:rPr sz="1700" spc="-25" dirty="0" smtClean="0">
                <a:solidFill>
                  <a:srgbClr val="FEFFFE"/>
                </a:solidFill>
                <a:latin typeface="Arial Rounded MT Bold"/>
                <a:cs typeface="Arial Rounded MT Bold"/>
              </a:rPr>
              <a:t>A</a:t>
            </a:r>
            <a:r>
              <a:rPr sz="1700" spc="0" dirty="0" smtClean="0">
                <a:solidFill>
                  <a:srgbClr val="FEFFFE"/>
                </a:solidFill>
                <a:latin typeface="Arial Rounded MT Bold"/>
                <a:cs typeface="Arial Rounded MT Bold"/>
              </a:rPr>
              <a:t>S</a:t>
            </a:r>
            <a:r>
              <a:rPr sz="1700" spc="-59" dirty="0" smtClean="0">
                <a:solidFill>
                  <a:srgbClr val="FEFFFE"/>
                </a:solidFill>
                <a:latin typeface="Arial Rounded MT Bold"/>
                <a:cs typeface="Arial Rounded MT Bold"/>
              </a:rPr>
              <a:t> </a:t>
            </a:r>
            <a:r>
              <a:rPr sz="1700" spc="-34" dirty="0" smtClean="0">
                <a:solidFill>
                  <a:srgbClr val="FEFFFE"/>
                </a:solidFill>
                <a:latin typeface="Arial Rounded MT Bold"/>
                <a:cs typeface="Arial Rounded MT Bold"/>
              </a:rPr>
              <a:t>S</a:t>
            </a:r>
            <a:r>
              <a:rPr sz="1700" spc="39" dirty="0" smtClean="0">
                <a:solidFill>
                  <a:srgbClr val="FEFFFE"/>
                </a:solidFill>
                <a:latin typeface="Arial Rounded MT Bold"/>
                <a:cs typeface="Arial Rounded MT Bold"/>
              </a:rPr>
              <a:t>DM</a:t>
            </a:r>
            <a:endParaRPr sz="1700">
              <a:latin typeface="Arial Rounded MT Bold"/>
              <a:cs typeface="Arial Rounded MT Bold"/>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3"/>
          <p:cNvSpPr txBox="1">
            <a:spLocks noChangeArrowheads="1"/>
          </p:cNvSpPr>
          <p:nvPr/>
        </p:nvSpPr>
        <p:spPr bwMode="auto">
          <a:xfrm>
            <a:off x="152400" y="565209"/>
            <a:ext cx="10134600" cy="492443"/>
          </a:xfrm>
          <a:prstGeom prst="rect">
            <a:avLst/>
          </a:prstGeom>
          <a:solidFill>
            <a:schemeClr val="tx1"/>
          </a:solidFill>
          <a:ln w="9525">
            <a:noFill/>
            <a:miter lim="800000"/>
            <a:headEnd/>
            <a:tailEnd/>
          </a:ln>
        </p:spPr>
        <p:txBody>
          <a:bodyPr wrap="square">
            <a:spAutoFit/>
          </a:bodyPr>
          <a:lstStyle/>
          <a:p>
            <a:r>
              <a:rPr lang="en-US" sz="2600" b="1" dirty="0">
                <a:solidFill>
                  <a:schemeClr val="bg1"/>
                </a:solidFill>
              </a:rPr>
              <a:t>PROBLEMA KAPASITAS PEMERINTAHAN </a:t>
            </a:r>
            <a:r>
              <a:rPr lang="en-US" sz="2600" b="1" dirty="0" smtClean="0">
                <a:solidFill>
                  <a:schemeClr val="bg1"/>
                </a:solidFill>
              </a:rPr>
              <a:t>DAERAH</a:t>
            </a:r>
            <a:endParaRPr lang="en-US" sz="2600" b="1" dirty="0" smtClean="0">
              <a:solidFill>
                <a:schemeClr val="bg1"/>
              </a:solidFill>
            </a:endParaRPr>
          </a:p>
        </p:txBody>
      </p:sp>
      <p:sp>
        <p:nvSpPr>
          <p:cNvPr id="13315" name="TextBox 4"/>
          <p:cNvSpPr txBox="1">
            <a:spLocks noChangeArrowheads="1"/>
          </p:cNvSpPr>
          <p:nvPr/>
        </p:nvSpPr>
        <p:spPr bwMode="auto">
          <a:xfrm>
            <a:off x="406400" y="1581151"/>
            <a:ext cx="11379200" cy="523875"/>
          </a:xfrm>
          <a:prstGeom prst="rect">
            <a:avLst/>
          </a:prstGeom>
          <a:noFill/>
          <a:ln w="9525">
            <a:noFill/>
            <a:miter lim="800000"/>
            <a:headEnd/>
            <a:tailEnd/>
          </a:ln>
        </p:spPr>
        <p:txBody>
          <a:bodyPr>
            <a:spAutoFit/>
          </a:bodyPr>
          <a:lstStyle/>
          <a:p>
            <a:r>
              <a:rPr lang="en-US" sz="2800" dirty="0"/>
              <a:t>1.  KAPASITAS KEBIJAKAN </a:t>
            </a:r>
            <a:r>
              <a:rPr lang="en-US" sz="2800" dirty="0" err="1"/>
              <a:t>a.l</a:t>
            </a:r>
            <a:r>
              <a:rPr lang="en-US" sz="2800" dirty="0"/>
              <a:t>  :</a:t>
            </a:r>
          </a:p>
        </p:txBody>
      </p:sp>
      <p:sp>
        <p:nvSpPr>
          <p:cNvPr id="13316" name="TextBox 5"/>
          <p:cNvSpPr txBox="1">
            <a:spLocks noChangeArrowheads="1"/>
          </p:cNvSpPr>
          <p:nvPr/>
        </p:nvSpPr>
        <p:spPr bwMode="auto">
          <a:xfrm>
            <a:off x="948267" y="2324101"/>
            <a:ext cx="9186333" cy="2677656"/>
          </a:xfrm>
          <a:prstGeom prst="rect">
            <a:avLst/>
          </a:prstGeom>
          <a:noFill/>
          <a:ln w="9525">
            <a:noFill/>
            <a:miter lim="800000"/>
            <a:headEnd/>
            <a:tailEnd/>
          </a:ln>
        </p:spPr>
        <p:txBody>
          <a:bodyPr wrap="square">
            <a:spAutoFit/>
          </a:bodyPr>
          <a:lstStyle/>
          <a:p>
            <a:pPr marL="285750" indent="-285750" algn="just">
              <a:buFontTx/>
              <a:buChar char="-"/>
              <a:tabLst>
                <a:tab pos="285750" algn="l"/>
              </a:tabLst>
            </a:pPr>
            <a:r>
              <a:rPr lang="en-US" sz="2800" dirty="0" err="1"/>
              <a:t>Pada</a:t>
            </a:r>
            <a:r>
              <a:rPr lang="en-US" sz="2800" dirty="0"/>
              <a:t> </a:t>
            </a:r>
            <a:r>
              <a:rPr lang="en-US" sz="2800" dirty="0" err="1"/>
              <a:t>umumnya</a:t>
            </a:r>
            <a:r>
              <a:rPr lang="en-US" sz="2800" dirty="0"/>
              <a:t> </a:t>
            </a:r>
            <a:r>
              <a:rPr lang="en-US" sz="2800" dirty="0" err="1"/>
              <a:t>kurang</a:t>
            </a:r>
            <a:r>
              <a:rPr lang="en-US" sz="2800" dirty="0"/>
              <a:t> </a:t>
            </a:r>
            <a:r>
              <a:rPr lang="en-US" sz="2800" dirty="0" err="1"/>
              <a:t>berkualitas</a:t>
            </a:r>
            <a:r>
              <a:rPr lang="en-US" sz="2800" dirty="0"/>
              <a:t> ;</a:t>
            </a:r>
          </a:p>
          <a:p>
            <a:pPr marL="285750" indent="-285750" algn="just">
              <a:buFontTx/>
              <a:buChar char="-"/>
              <a:tabLst>
                <a:tab pos="285750" algn="l"/>
              </a:tabLst>
            </a:pPr>
            <a:r>
              <a:rPr lang="en-US" sz="2800" dirty="0" err="1"/>
              <a:t>Perda</a:t>
            </a:r>
            <a:r>
              <a:rPr lang="en-US" sz="2800" dirty="0"/>
              <a:t> &amp; </a:t>
            </a:r>
            <a:r>
              <a:rPr lang="en-US" sz="2800" dirty="0" err="1"/>
              <a:t>Peraturan</a:t>
            </a:r>
            <a:r>
              <a:rPr lang="en-US" sz="2800" dirty="0"/>
              <a:t> KDH </a:t>
            </a:r>
            <a:r>
              <a:rPr lang="en-US" sz="2800" dirty="0" err="1"/>
              <a:t>dirumuskan</a:t>
            </a:r>
            <a:r>
              <a:rPr lang="en-US" sz="2800" dirty="0"/>
              <a:t> </a:t>
            </a:r>
            <a:r>
              <a:rPr lang="en-US" sz="2800" dirty="0" err="1"/>
              <a:t>tidak</a:t>
            </a:r>
            <a:r>
              <a:rPr lang="en-US" sz="2800" dirty="0"/>
              <a:t> </a:t>
            </a:r>
            <a:r>
              <a:rPr lang="en-US" sz="2800" dirty="0" err="1"/>
              <a:t>berdasarkan</a:t>
            </a:r>
            <a:r>
              <a:rPr lang="en-US" sz="2800" dirty="0"/>
              <a:t> </a:t>
            </a:r>
            <a:r>
              <a:rPr lang="en-US" sz="2800" dirty="0" err="1"/>
              <a:t>informasi</a:t>
            </a:r>
            <a:r>
              <a:rPr lang="en-US" sz="2800" dirty="0"/>
              <a:t> </a:t>
            </a:r>
            <a:r>
              <a:rPr lang="en-US" sz="2800" dirty="0" err="1"/>
              <a:t>yg</a:t>
            </a:r>
            <a:r>
              <a:rPr lang="en-US" sz="2800" dirty="0"/>
              <a:t> </a:t>
            </a:r>
            <a:r>
              <a:rPr lang="en-US" sz="2800" dirty="0" err="1"/>
              <a:t>akurat</a:t>
            </a:r>
            <a:r>
              <a:rPr lang="en-US" sz="2800" dirty="0"/>
              <a:t> &amp; </a:t>
            </a:r>
            <a:r>
              <a:rPr lang="en-US" sz="2800" dirty="0" err="1"/>
              <a:t>melibatkan</a:t>
            </a:r>
            <a:r>
              <a:rPr lang="en-US" sz="2800" dirty="0"/>
              <a:t> stakeholders </a:t>
            </a:r>
            <a:r>
              <a:rPr lang="en-US" sz="2800" dirty="0" err="1"/>
              <a:t>yg</a:t>
            </a:r>
            <a:r>
              <a:rPr lang="en-US" sz="2800" dirty="0"/>
              <a:t> </a:t>
            </a:r>
            <a:r>
              <a:rPr lang="en-US" sz="2800" dirty="0" err="1"/>
              <a:t>luas</a:t>
            </a:r>
            <a:r>
              <a:rPr lang="en-US" sz="2800" dirty="0"/>
              <a:t> ;</a:t>
            </a:r>
          </a:p>
          <a:p>
            <a:pPr marL="285750" indent="-285750" algn="just">
              <a:buFontTx/>
              <a:buChar char="-"/>
              <a:tabLst>
                <a:tab pos="285750" algn="l"/>
              </a:tabLst>
            </a:pPr>
            <a:r>
              <a:rPr lang="en-US" sz="2800" dirty="0" err="1"/>
              <a:t>Menjadi</a:t>
            </a:r>
            <a:r>
              <a:rPr lang="en-US" sz="2800" dirty="0"/>
              <a:t> </a:t>
            </a:r>
            <a:r>
              <a:rPr lang="en-US" sz="2800" dirty="0" err="1"/>
              <a:t>kompleks</a:t>
            </a:r>
            <a:r>
              <a:rPr lang="en-US" sz="2800" dirty="0"/>
              <a:t> dg </a:t>
            </a:r>
            <a:r>
              <a:rPr lang="en-US" sz="2800" dirty="0" err="1"/>
              <a:t>adanya</a:t>
            </a:r>
            <a:r>
              <a:rPr lang="en-US" sz="2800" dirty="0"/>
              <a:t> </a:t>
            </a:r>
            <a:r>
              <a:rPr lang="en-US" sz="2800" dirty="0" err="1"/>
              <a:t>aturan</a:t>
            </a:r>
            <a:r>
              <a:rPr lang="en-US" sz="2800" dirty="0"/>
              <a:t> </a:t>
            </a:r>
            <a:r>
              <a:rPr lang="en-US" sz="2800" dirty="0" err="1"/>
              <a:t>dari</a:t>
            </a:r>
            <a:r>
              <a:rPr lang="en-US" sz="2800" dirty="0"/>
              <a:t> </a:t>
            </a:r>
            <a:r>
              <a:rPr lang="en-US" sz="2800" dirty="0" err="1"/>
              <a:t>pusat</a:t>
            </a:r>
            <a:r>
              <a:rPr lang="en-US" sz="2800" dirty="0"/>
              <a:t> </a:t>
            </a:r>
            <a:r>
              <a:rPr lang="en-US" sz="2800" dirty="0" err="1"/>
              <a:t>yg</a:t>
            </a:r>
            <a:r>
              <a:rPr lang="en-US" sz="2800" dirty="0"/>
              <a:t> </a:t>
            </a:r>
            <a:r>
              <a:rPr lang="en-US" sz="2800" dirty="0" err="1"/>
              <a:t>begitu</a:t>
            </a:r>
            <a:r>
              <a:rPr lang="en-US" sz="2800" dirty="0"/>
              <a:t> </a:t>
            </a:r>
            <a:r>
              <a:rPr lang="en-US" sz="2800" dirty="0" err="1"/>
              <a:t>banyak</a:t>
            </a:r>
            <a:r>
              <a:rPr lang="en-US" sz="2800" dirty="0"/>
              <a:t>, </a:t>
            </a:r>
            <a:r>
              <a:rPr lang="en-US" sz="2800" dirty="0" err="1"/>
              <a:t>sering</a:t>
            </a:r>
            <a:r>
              <a:rPr lang="en-US" sz="2800" dirty="0"/>
              <a:t> </a:t>
            </a:r>
            <a:r>
              <a:rPr lang="en-US" sz="2800" dirty="0" err="1"/>
              <a:t>berubah</a:t>
            </a:r>
            <a:r>
              <a:rPr lang="en-US" sz="2800" dirty="0"/>
              <a:t> &amp; </a:t>
            </a:r>
            <a:r>
              <a:rPr lang="en-US" sz="2800" dirty="0" err="1"/>
              <a:t>kurang</a:t>
            </a:r>
            <a:r>
              <a:rPr lang="en-US" sz="2800" dirty="0"/>
              <a:t> pas </a:t>
            </a:r>
            <a:r>
              <a:rPr lang="en-US" sz="2800" dirty="0" err="1"/>
              <a:t>waktunya</a:t>
            </a:r>
            <a:r>
              <a:rPr lang="en-US" sz="2800" dirty="0"/>
              <a:t> ;</a:t>
            </a:r>
          </a:p>
          <a:p>
            <a:pPr marL="285750" indent="-285750" algn="just">
              <a:buFontTx/>
              <a:buChar char="-"/>
              <a:tabLst>
                <a:tab pos="285750" algn="l"/>
              </a:tabLst>
            </a:pPr>
            <a:r>
              <a:rPr lang="en-US" sz="2800" dirty="0" err="1"/>
              <a:t>Informasi</a:t>
            </a:r>
            <a:r>
              <a:rPr lang="en-US" sz="2800" dirty="0"/>
              <a:t> </a:t>
            </a:r>
            <a:r>
              <a:rPr lang="en-US" sz="2800" dirty="0" err="1"/>
              <a:t>kurang</a:t>
            </a:r>
            <a:r>
              <a:rPr lang="en-US" sz="2800" dirty="0"/>
              <a:t> </a:t>
            </a:r>
            <a:r>
              <a:rPr lang="en-US" sz="2800" dirty="0" err="1"/>
              <a:t>dikelola</a:t>
            </a:r>
            <a:r>
              <a:rPr lang="en-US" sz="2800" dirty="0"/>
              <a:t> dg </a:t>
            </a:r>
            <a:r>
              <a:rPr lang="en-US" sz="2800" dirty="0" err="1"/>
              <a:t>baik</a:t>
            </a:r>
            <a:r>
              <a:rPr lang="en-US" sz="2800" dirty="0"/>
              <a:t>.</a:t>
            </a:r>
          </a:p>
        </p:txBody>
      </p:sp>
      <p:sp>
        <p:nvSpPr>
          <p:cNvPr id="5" name="object 15"/>
          <p:cNvSpPr/>
          <p:nvPr/>
        </p:nvSpPr>
        <p:spPr>
          <a:xfrm>
            <a:off x="10591800" y="609600"/>
            <a:ext cx="1600200" cy="755828"/>
          </a:xfrm>
          <a:custGeom>
            <a:avLst/>
            <a:gdLst/>
            <a:ahLst/>
            <a:cxnLst/>
            <a:rect l="l" t="t" r="r" b="b"/>
            <a:pathLst>
              <a:path w="1600200" h="1371600">
                <a:moveTo>
                  <a:pt x="0" y="0"/>
                </a:moveTo>
                <a:lnTo>
                  <a:pt x="0" y="1371600"/>
                </a:lnTo>
                <a:lnTo>
                  <a:pt x="1600200" y="1371600"/>
                </a:lnTo>
                <a:lnTo>
                  <a:pt x="1600200" y="0"/>
                </a:lnTo>
                <a:lnTo>
                  <a:pt x="0" y="0"/>
                </a:lnTo>
                <a:close/>
              </a:path>
            </a:pathLst>
          </a:custGeom>
          <a:solidFill>
            <a:srgbClr val="F09414"/>
          </a:solidFill>
        </p:spPr>
        <p:txBody>
          <a:bodyPr wrap="square" lIns="0" tIns="0" rIns="0" bIns="0" rtlCol="0">
            <a:noAutofit/>
          </a:bodyPr>
          <a:lstStyle/>
          <a:p>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10800" y="554805"/>
            <a:ext cx="1974598" cy="1426396"/>
          </a:xfrm>
          <a:prstGeom prst="rect">
            <a:avLst/>
          </a:prstGeom>
        </p:spPr>
      </p:pic>
    </p:spTree>
    <p:extLst>
      <p:ext uri="{BB962C8B-B14F-4D97-AF65-F5344CB8AC3E}">
        <p14:creationId xmlns:p14="http://schemas.microsoft.com/office/powerpoint/2010/main" val="14926098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Box 4"/>
          <p:cNvSpPr txBox="1">
            <a:spLocks noChangeArrowheads="1"/>
          </p:cNvSpPr>
          <p:nvPr/>
        </p:nvSpPr>
        <p:spPr bwMode="auto">
          <a:xfrm>
            <a:off x="389467" y="1289051"/>
            <a:ext cx="11379200" cy="523875"/>
          </a:xfrm>
          <a:prstGeom prst="rect">
            <a:avLst/>
          </a:prstGeom>
          <a:noFill/>
          <a:ln w="9525">
            <a:noFill/>
            <a:miter lim="800000"/>
            <a:headEnd/>
            <a:tailEnd/>
          </a:ln>
        </p:spPr>
        <p:txBody>
          <a:bodyPr>
            <a:spAutoFit/>
          </a:bodyPr>
          <a:lstStyle/>
          <a:p>
            <a:r>
              <a:rPr lang="en-US" sz="2800"/>
              <a:t>2.  KAPASITAS KELEMBAGAAN a.l  :</a:t>
            </a:r>
          </a:p>
        </p:txBody>
      </p:sp>
      <p:sp>
        <p:nvSpPr>
          <p:cNvPr id="14340" name="TextBox 5"/>
          <p:cNvSpPr txBox="1">
            <a:spLocks noChangeArrowheads="1"/>
          </p:cNvSpPr>
          <p:nvPr/>
        </p:nvSpPr>
        <p:spPr bwMode="auto">
          <a:xfrm>
            <a:off x="1117600" y="1854201"/>
            <a:ext cx="8559800" cy="4093428"/>
          </a:xfrm>
          <a:prstGeom prst="rect">
            <a:avLst/>
          </a:prstGeom>
          <a:noFill/>
          <a:ln w="9525">
            <a:noFill/>
            <a:miter lim="800000"/>
            <a:headEnd/>
            <a:tailEnd/>
          </a:ln>
        </p:spPr>
        <p:txBody>
          <a:bodyPr wrap="square">
            <a:spAutoFit/>
          </a:bodyPr>
          <a:lstStyle/>
          <a:p>
            <a:pPr marL="285750" indent="-285750" algn="just">
              <a:buFontTx/>
              <a:buChar char="-"/>
              <a:tabLst>
                <a:tab pos="285750" algn="l"/>
              </a:tabLst>
            </a:pPr>
            <a:r>
              <a:rPr lang="en-US" sz="2600" dirty="0" err="1"/>
              <a:t>Struktur</a:t>
            </a:r>
            <a:r>
              <a:rPr lang="en-US" sz="2600" dirty="0"/>
              <a:t> </a:t>
            </a:r>
            <a:r>
              <a:rPr lang="en-US" sz="2600" dirty="0" err="1"/>
              <a:t>kelembagaan</a:t>
            </a:r>
            <a:r>
              <a:rPr lang="en-US" sz="2600" dirty="0"/>
              <a:t> </a:t>
            </a:r>
            <a:r>
              <a:rPr lang="en-US" sz="2600" dirty="0" err="1"/>
              <a:t>yg</a:t>
            </a:r>
            <a:r>
              <a:rPr lang="en-US" sz="2600" dirty="0"/>
              <a:t> </a:t>
            </a:r>
            <a:r>
              <a:rPr lang="en-US" sz="2600" dirty="0" err="1"/>
              <a:t>gemuk</a:t>
            </a:r>
            <a:r>
              <a:rPr lang="en-US" sz="2600" dirty="0"/>
              <a:t>, fragmented, rigid ;</a:t>
            </a:r>
          </a:p>
          <a:p>
            <a:pPr marL="285750" indent="-285750" algn="just">
              <a:buFontTx/>
              <a:buChar char="-"/>
              <a:tabLst>
                <a:tab pos="285750" algn="l"/>
              </a:tabLst>
            </a:pPr>
            <a:r>
              <a:rPr lang="en-US" sz="2600" dirty="0" err="1"/>
              <a:t>Ongkos</a:t>
            </a:r>
            <a:r>
              <a:rPr lang="en-US" sz="2600" dirty="0"/>
              <a:t> </a:t>
            </a:r>
            <a:r>
              <a:rPr lang="en-US" sz="2600" dirty="0" err="1"/>
              <a:t>manajemen</a:t>
            </a:r>
            <a:r>
              <a:rPr lang="en-US" sz="2600" dirty="0"/>
              <a:t> </a:t>
            </a:r>
            <a:r>
              <a:rPr lang="en-US" sz="2600" dirty="0" err="1"/>
              <a:t>pemerintahan</a:t>
            </a:r>
            <a:r>
              <a:rPr lang="en-US" sz="2600" dirty="0"/>
              <a:t> </a:t>
            </a:r>
            <a:r>
              <a:rPr lang="en-US" sz="2600" dirty="0" err="1"/>
              <a:t>semakin</a:t>
            </a:r>
            <a:r>
              <a:rPr lang="en-US" sz="2600" dirty="0"/>
              <a:t> </a:t>
            </a:r>
            <a:r>
              <a:rPr lang="en-US" sz="2600" dirty="0" err="1"/>
              <a:t>besar</a:t>
            </a:r>
            <a:r>
              <a:rPr lang="en-US" sz="2600" dirty="0"/>
              <a:t>;</a:t>
            </a:r>
          </a:p>
          <a:p>
            <a:pPr marL="285750" indent="-285750" algn="just">
              <a:buFontTx/>
              <a:buChar char="-"/>
              <a:tabLst>
                <a:tab pos="285750" algn="l"/>
              </a:tabLst>
            </a:pPr>
            <a:r>
              <a:rPr lang="en-US" sz="2600" dirty="0" err="1"/>
              <a:t>Kurang</a:t>
            </a:r>
            <a:r>
              <a:rPr lang="en-US" sz="2600" dirty="0"/>
              <a:t> </a:t>
            </a:r>
            <a:r>
              <a:rPr lang="en-US" sz="2600" dirty="0" err="1"/>
              <a:t>inovatif</a:t>
            </a:r>
            <a:r>
              <a:rPr lang="en-US" sz="2600" dirty="0"/>
              <a:t> ;</a:t>
            </a:r>
          </a:p>
          <a:p>
            <a:pPr marL="285750" indent="-285750" algn="just">
              <a:buFontTx/>
              <a:buChar char="-"/>
              <a:tabLst>
                <a:tab pos="285750" algn="l"/>
              </a:tabLst>
            </a:pPr>
            <a:r>
              <a:rPr lang="en-US" sz="2600" dirty="0" err="1"/>
              <a:t>Tatalaksana</a:t>
            </a:r>
            <a:r>
              <a:rPr lang="en-US" sz="2600" dirty="0"/>
              <a:t> </a:t>
            </a:r>
            <a:r>
              <a:rPr lang="en-US" sz="2600" dirty="0" err="1"/>
              <a:t>rumit</a:t>
            </a:r>
            <a:r>
              <a:rPr lang="en-US" sz="2600" dirty="0"/>
              <a:t> </a:t>
            </a:r>
            <a:r>
              <a:rPr lang="id-ID" sz="2600" dirty="0"/>
              <a:t>&amp;</a:t>
            </a:r>
            <a:r>
              <a:rPr lang="en-US" sz="2600" dirty="0"/>
              <a:t> </a:t>
            </a:r>
            <a:r>
              <a:rPr lang="en-US" sz="2600" dirty="0" err="1"/>
              <a:t>panjang</a:t>
            </a:r>
            <a:r>
              <a:rPr lang="en-US" sz="2600" dirty="0"/>
              <a:t> ;</a:t>
            </a:r>
          </a:p>
          <a:p>
            <a:pPr marL="285750" indent="-285750" algn="just">
              <a:buFontTx/>
              <a:buChar char="-"/>
              <a:tabLst>
                <a:tab pos="285750" algn="l"/>
              </a:tabLst>
            </a:pPr>
            <a:r>
              <a:rPr lang="id-ID" sz="2600" dirty="0"/>
              <a:t>Rekruitmen</a:t>
            </a:r>
            <a:r>
              <a:rPr lang="en-US" sz="2600" dirty="0"/>
              <a:t> &amp; </a:t>
            </a:r>
            <a:r>
              <a:rPr lang="en-US" sz="2600" dirty="0" err="1"/>
              <a:t>mutasi</a:t>
            </a:r>
            <a:r>
              <a:rPr lang="en-US" sz="2600" dirty="0"/>
              <a:t> </a:t>
            </a:r>
            <a:r>
              <a:rPr lang="en-US" sz="2600" dirty="0" err="1"/>
              <a:t>kepegawaian</a:t>
            </a:r>
            <a:r>
              <a:rPr lang="en-US" sz="2600" dirty="0"/>
              <a:t> </a:t>
            </a:r>
            <a:r>
              <a:rPr lang="en-US" sz="2600" dirty="0" err="1"/>
              <a:t>yg</a:t>
            </a:r>
            <a:r>
              <a:rPr lang="en-US" sz="2600" dirty="0"/>
              <a:t> </a:t>
            </a:r>
            <a:r>
              <a:rPr lang="en-US" sz="2600" dirty="0" err="1"/>
              <a:t>kurang</a:t>
            </a:r>
            <a:r>
              <a:rPr lang="en-US" sz="2600" dirty="0"/>
              <a:t> </a:t>
            </a:r>
            <a:r>
              <a:rPr lang="en-US" sz="2600" dirty="0" err="1"/>
              <a:t>memperkuat</a:t>
            </a:r>
            <a:r>
              <a:rPr lang="en-US" sz="2600" dirty="0"/>
              <a:t> </a:t>
            </a:r>
            <a:r>
              <a:rPr lang="en-US" sz="2600" dirty="0" err="1"/>
              <a:t>kapasitas</a:t>
            </a:r>
            <a:r>
              <a:rPr lang="en-US" sz="2600" dirty="0"/>
              <a:t> </a:t>
            </a:r>
            <a:r>
              <a:rPr lang="en-US" sz="2600" dirty="0" err="1"/>
              <a:t>kelembagaan</a:t>
            </a:r>
            <a:r>
              <a:rPr lang="en-US" sz="2600" dirty="0"/>
              <a:t> ;</a:t>
            </a:r>
          </a:p>
          <a:p>
            <a:pPr marL="285750" indent="-285750" algn="just">
              <a:buFontTx/>
              <a:buChar char="-"/>
              <a:tabLst>
                <a:tab pos="285750" algn="l"/>
              </a:tabLst>
            </a:pPr>
            <a:r>
              <a:rPr lang="en-US" sz="2600" dirty="0" err="1"/>
              <a:t>Manajemen</a:t>
            </a:r>
            <a:r>
              <a:rPr lang="en-US" sz="2600" dirty="0"/>
              <a:t> internal (</a:t>
            </a:r>
            <a:r>
              <a:rPr lang="en-US" sz="2600" dirty="0" err="1"/>
              <a:t>seperti</a:t>
            </a:r>
            <a:r>
              <a:rPr lang="en-US" sz="2600" dirty="0"/>
              <a:t> </a:t>
            </a:r>
            <a:r>
              <a:rPr lang="en-US" sz="2600" dirty="0" err="1"/>
              <a:t>manajemen</a:t>
            </a:r>
            <a:r>
              <a:rPr lang="en-US" sz="2600" dirty="0"/>
              <a:t> asset) </a:t>
            </a:r>
            <a:r>
              <a:rPr lang="en-US" sz="2600" dirty="0" err="1"/>
              <a:t>kurang</a:t>
            </a:r>
            <a:r>
              <a:rPr lang="en-US" sz="2600" dirty="0"/>
              <a:t> </a:t>
            </a:r>
            <a:r>
              <a:rPr lang="en-US" sz="2600" dirty="0" err="1"/>
              <a:t>dpt</a:t>
            </a:r>
            <a:r>
              <a:rPr lang="en-US" sz="2600" dirty="0"/>
              <a:t> </a:t>
            </a:r>
            <a:r>
              <a:rPr lang="en-US" sz="2600" dirty="0" err="1"/>
              <a:t>perhatian</a:t>
            </a:r>
            <a:r>
              <a:rPr lang="en-US" sz="2600" dirty="0"/>
              <a:t> ;</a:t>
            </a:r>
          </a:p>
          <a:p>
            <a:pPr marL="285750" indent="-285750" algn="just">
              <a:buFontTx/>
              <a:buChar char="-"/>
              <a:tabLst>
                <a:tab pos="285750" algn="l"/>
              </a:tabLst>
            </a:pPr>
            <a:r>
              <a:rPr lang="en-US" sz="2600" dirty="0" err="1"/>
              <a:t>Komplain</a:t>
            </a:r>
            <a:r>
              <a:rPr lang="en-US" sz="2600" dirty="0"/>
              <a:t> </a:t>
            </a:r>
            <a:r>
              <a:rPr lang="en-US" sz="2600" dirty="0" err="1"/>
              <a:t>terhadap</a:t>
            </a:r>
            <a:r>
              <a:rPr lang="en-US" sz="2600" dirty="0"/>
              <a:t> </a:t>
            </a:r>
            <a:r>
              <a:rPr lang="en-US" sz="2600" dirty="0" err="1"/>
              <a:t>pelayanan</a:t>
            </a:r>
            <a:r>
              <a:rPr lang="en-US" sz="2600" dirty="0"/>
              <a:t> </a:t>
            </a:r>
            <a:r>
              <a:rPr lang="en-US" sz="2600" dirty="0" err="1"/>
              <a:t>publik</a:t>
            </a:r>
            <a:r>
              <a:rPr lang="en-US" sz="2600" dirty="0"/>
              <a:t> </a:t>
            </a:r>
            <a:r>
              <a:rPr lang="en-US" sz="2600" dirty="0" err="1"/>
              <a:t>belum</a:t>
            </a:r>
            <a:r>
              <a:rPr lang="en-US" sz="2600" dirty="0"/>
              <a:t> </a:t>
            </a:r>
            <a:r>
              <a:rPr lang="en-US" sz="2600" dirty="0" err="1"/>
              <a:t>terkelola</a:t>
            </a:r>
            <a:r>
              <a:rPr lang="en-US" sz="2600" dirty="0"/>
              <a:t> dg </a:t>
            </a:r>
            <a:r>
              <a:rPr lang="en-US" sz="2600" dirty="0" err="1"/>
              <a:t>baik</a:t>
            </a:r>
            <a:r>
              <a:rPr lang="en-US" sz="2600" dirty="0"/>
              <a:t>.</a:t>
            </a:r>
          </a:p>
        </p:txBody>
      </p:sp>
      <p:sp>
        <p:nvSpPr>
          <p:cNvPr id="5" name="TextBox 3"/>
          <p:cNvSpPr txBox="1">
            <a:spLocks noChangeArrowheads="1"/>
          </p:cNvSpPr>
          <p:nvPr/>
        </p:nvSpPr>
        <p:spPr bwMode="auto">
          <a:xfrm>
            <a:off x="27398" y="361890"/>
            <a:ext cx="10134600" cy="492443"/>
          </a:xfrm>
          <a:prstGeom prst="rect">
            <a:avLst/>
          </a:prstGeom>
          <a:solidFill>
            <a:schemeClr val="tx1"/>
          </a:solidFill>
          <a:ln w="9525">
            <a:noFill/>
            <a:miter lim="800000"/>
            <a:headEnd/>
            <a:tailEnd/>
          </a:ln>
        </p:spPr>
        <p:txBody>
          <a:bodyPr wrap="square">
            <a:spAutoFit/>
          </a:bodyPr>
          <a:lstStyle/>
          <a:p>
            <a:r>
              <a:rPr lang="en-US" sz="2600" b="1" dirty="0">
                <a:solidFill>
                  <a:schemeClr val="bg1"/>
                </a:solidFill>
              </a:rPr>
              <a:t>PROBLEMA KAPASITAS PEMERINTAHAN </a:t>
            </a:r>
            <a:r>
              <a:rPr lang="en-US" sz="2600" b="1" dirty="0" smtClean="0">
                <a:solidFill>
                  <a:schemeClr val="bg1"/>
                </a:solidFill>
              </a:rPr>
              <a:t>DAERAH</a:t>
            </a:r>
            <a:endParaRPr lang="en-US" sz="2600" b="1" dirty="0" smtClean="0">
              <a:solidFill>
                <a:schemeClr val="bg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4259" y="-5493"/>
            <a:ext cx="1794362" cy="1794362"/>
          </a:xfrm>
          <a:prstGeom prst="rect">
            <a:avLst/>
          </a:prstGeom>
        </p:spPr>
      </p:pic>
    </p:spTree>
    <p:extLst>
      <p:ext uri="{BB962C8B-B14F-4D97-AF65-F5344CB8AC3E}">
        <p14:creationId xmlns:p14="http://schemas.microsoft.com/office/powerpoint/2010/main" val="30599868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Box 4"/>
          <p:cNvSpPr txBox="1">
            <a:spLocks noChangeArrowheads="1"/>
          </p:cNvSpPr>
          <p:nvPr/>
        </p:nvSpPr>
        <p:spPr bwMode="auto">
          <a:xfrm>
            <a:off x="406400" y="2203451"/>
            <a:ext cx="11379200" cy="523875"/>
          </a:xfrm>
          <a:prstGeom prst="rect">
            <a:avLst/>
          </a:prstGeom>
          <a:noFill/>
          <a:ln w="9525">
            <a:noFill/>
            <a:miter lim="800000"/>
            <a:headEnd/>
            <a:tailEnd/>
          </a:ln>
        </p:spPr>
        <p:txBody>
          <a:bodyPr>
            <a:spAutoFit/>
          </a:bodyPr>
          <a:lstStyle/>
          <a:p>
            <a:r>
              <a:rPr lang="en-US" sz="2800"/>
              <a:t>3.  KAPASITAS SDM a.l  :</a:t>
            </a:r>
          </a:p>
        </p:txBody>
      </p:sp>
      <p:sp>
        <p:nvSpPr>
          <p:cNvPr id="15364" name="TextBox 5"/>
          <p:cNvSpPr txBox="1">
            <a:spLocks noChangeArrowheads="1"/>
          </p:cNvSpPr>
          <p:nvPr/>
        </p:nvSpPr>
        <p:spPr bwMode="auto">
          <a:xfrm>
            <a:off x="1016000" y="2895601"/>
            <a:ext cx="11176000" cy="2492990"/>
          </a:xfrm>
          <a:prstGeom prst="rect">
            <a:avLst/>
          </a:prstGeom>
          <a:noFill/>
          <a:ln w="9525">
            <a:noFill/>
            <a:miter lim="800000"/>
            <a:headEnd/>
            <a:tailEnd/>
          </a:ln>
        </p:spPr>
        <p:txBody>
          <a:bodyPr>
            <a:spAutoFit/>
          </a:bodyPr>
          <a:lstStyle/>
          <a:p>
            <a:pPr marL="285750" indent="-285750" algn="just">
              <a:buFontTx/>
              <a:buChar char="-"/>
              <a:tabLst>
                <a:tab pos="285750" algn="l"/>
              </a:tabLst>
            </a:pPr>
            <a:r>
              <a:rPr lang="en-US" sz="2600" dirty="0"/>
              <a:t>Mindset : </a:t>
            </a:r>
            <a:r>
              <a:rPr lang="en-US" sz="2600" dirty="0" err="1"/>
              <a:t>gaya</a:t>
            </a:r>
            <a:r>
              <a:rPr lang="en-US" sz="2600" dirty="0"/>
              <a:t> </a:t>
            </a:r>
            <a:r>
              <a:rPr lang="en-US" sz="2600" dirty="0" err="1" smtClean="0"/>
              <a:t>feodal</a:t>
            </a:r>
            <a:r>
              <a:rPr lang="en-US" sz="2600" dirty="0" smtClean="0"/>
              <a:t>           </a:t>
            </a:r>
            <a:r>
              <a:rPr lang="en-US" sz="2600" dirty="0" err="1"/>
              <a:t>pelayan</a:t>
            </a:r>
            <a:r>
              <a:rPr lang="en-US" sz="2600" dirty="0"/>
              <a:t> </a:t>
            </a:r>
            <a:r>
              <a:rPr lang="en-US" sz="2600" dirty="0" err="1"/>
              <a:t>masyarakat</a:t>
            </a:r>
            <a:r>
              <a:rPr lang="en-US" sz="2600" dirty="0"/>
              <a:t> ;</a:t>
            </a:r>
          </a:p>
          <a:p>
            <a:pPr marL="285750" indent="-285750" algn="just">
              <a:buFontTx/>
              <a:buChar char="-"/>
              <a:tabLst>
                <a:tab pos="285750" algn="l"/>
              </a:tabLst>
            </a:pPr>
            <a:r>
              <a:rPr lang="en-US" sz="2600" dirty="0" err="1"/>
              <a:t>Bergerak</a:t>
            </a:r>
            <a:r>
              <a:rPr lang="en-US" sz="2600" dirty="0"/>
              <a:t> </a:t>
            </a:r>
            <a:r>
              <a:rPr lang="en-US" sz="2600" dirty="0" err="1"/>
              <a:t>rutin</a:t>
            </a:r>
            <a:r>
              <a:rPr lang="en-US" sz="2600" dirty="0"/>
              <a:t>, </a:t>
            </a:r>
            <a:r>
              <a:rPr lang="en-US" sz="2600" dirty="0" err="1"/>
              <a:t>kurang</a:t>
            </a:r>
            <a:r>
              <a:rPr lang="en-US" sz="2600" dirty="0"/>
              <a:t> </a:t>
            </a:r>
            <a:r>
              <a:rPr lang="en-US" sz="2600" dirty="0" err="1"/>
              <a:t>inisiatif</a:t>
            </a:r>
            <a:r>
              <a:rPr lang="en-US" sz="2600" dirty="0"/>
              <a:t> </a:t>
            </a:r>
            <a:r>
              <a:rPr lang="en-US" sz="2600" dirty="0" err="1" smtClean="0"/>
              <a:t>utk</a:t>
            </a:r>
            <a:r>
              <a:rPr lang="en-US" sz="2600" dirty="0" smtClean="0"/>
              <a:t> </a:t>
            </a:r>
            <a:r>
              <a:rPr lang="en-US" sz="2600" dirty="0" err="1"/>
              <a:t>memperbaiki</a:t>
            </a:r>
            <a:r>
              <a:rPr lang="en-US" sz="2600" dirty="0"/>
              <a:t> </a:t>
            </a:r>
            <a:r>
              <a:rPr lang="en-US" sz="2600" dirty="0" err="1"/>
              <a:t>kemampuan</a:t>
            </a:r>
            <a:r>
              <a:rPr lang="en-US" sz="2600" dirty="0"/>
              <a:t> </a:t>
            </a:r>
            <a:r>
              <a:rPr lang="en-US" sz="2600" dirty="0" err="1"/>
              <a:t>diri</a:t>
            </a:r>
            <a:r>
              <a:rPr lang="en-US" sz="2600" dirty="0"/>
              <a:t> ;</a:t>
            </a:r>
          </a:p>
          <a:p>
            <a:pPr marL="285750" indent="-285750" algn="just">
              <a:buFontTx/>
              <a:buChar char="-"/>
              <a:tabLst>
                <a:tab pos="285750" algn="l"/>
              </a:tabLst>
            </a:pPr>
            <a:r>
              <a:rPr lang="en-US" sz="2600" dirty="0" err="1"/>
              <a:t>Etos</a:t>
            </a:r>
            <a:r>
              <a:rPr lang="en-US" sz="2600" dirty="0"/>
              <a:t> </a:t>
            </a:r>
            <a:r>
              <a:rPr lang="en-US" sz="2600" dirty="0" err="1"/>
              <a:t>kerja</a:t>
            </a:r>
            <a:r>
              <a:rPr lang="en-US" sz="2600" dirty="0"/>
              <a:t> </a:t>
            </a:r>
            <a:r>
              <a:rPr lang="en-US" sz="2600" dirty="0" err="1"/>
              <a:t>yg</a:t>
            </a:r>
            <a:r>
              <a:rPr lang="en-US" sz="2600" dirty="0"/>
              <a:t> </a:t>
            </a:r>
            <a:r>
              <a:rPr lang="en-US" sz="2600" dirty="0" err="1"/>
              <a:t>perlu</a:t>
            </a:r>
            <a:r>
              <a:rPr lang="en-US" sz="2600" dirty="0"/>
              <a:t> </a:t>
            </a:r>
            <a:r>
              <a:rPr lang="en-US" sz="2600" dirty="0" err="1"/>
              <a:t>terus</a:t>
            </a:r>
            <a:r>
              <a:rPr lang="en-US" sz="2600" dirty="0"/>
              <a:t> </a:t>
            </a:r>
            <a:r>
              <a:rPr lang="en-US" sz="2600" dirty="0" err="1"/>
              <a:t>dibangun</a:t>
            </a:r>
            <a:r>
              <a:rPr lang="en-US" sz="2600" dirty="0"/>
              <a:t>;</a:t>
            </a:r>
          </a:p>
          <a:p>
            <a:pPr marL="285750" indent="-285750" algn="just">
              <a:buFontTx/>
              <a:buChar char="-"/>
              <a:tabLst>
                <a:tab pos="285750" algn="l"/>
              </a:tabLst>
            </a:pPr>
            <a:r>
              <a:rPr lang="en-US" sz="2600" dirty="0" err="1"/>
              <a:t>Kualitas</a:t>
            </a:r>
            <a:r>
              <a:rPr lang="en-US" sz="2600" dirty="0"/>
              <a:t> </a:t>
            </a:r>
            <a:r>
              <a:rPr lang="en-US" sz="2600" dirty="0" err="1"/>
              <a:t>vs</a:t>
            </a:r>
            <a:r>
              <a:rPr lang="en-US" sz="2600" dirty="0"/>
              <a:t> </a:t>
            </a:r>
            <a:r>
              <a:rPr lang="en-US" sz="2600" dirty="0" err="1"/>
              <a:t>Kuantitas</a:t>
            </a:r>
            <a:r>
              <a:rPr lang="en-US" sz="2600" dirty="0"/>
              <a:t> </a:t>
            </a:r>
            <a:endParaRPr lang="id-ID" sz="2600" dirty="0"/>
          </a:p>
          <a:p>
            <a:pPr marL="285750" indent="-285750" algn="just">
              <a:tabLst>
                <a:tab pos="285750" algn="l"/>
              </a:tabLst>
            </a:pPr>
            <a:endParaRPr lang="id-ID" sz="2600" dirty="0"/>
          </a:p>
          <a:p>
            <a:pPr marL="285750" indent="-285750" algn="r">
              <a:tabLst>
                <a:tab pos="285750" algn="l"/>
              </a:tabLst>
            </a:pPr>
            <a:endParaRPr lang="en-US" sz="2600" dirty="0"/>
          </a:p>
        </p:txBody>
      </p:sp>
      <p:cxnSp>
        <p:nvCxnSpPr>
          <p:cNvPr id="10" name="Straight Arrow Connector 9"/>
          <p:cNvCxnSpPr/>
          <p:nvPr/>
        </p:nvCxnSpPr>
        <p:spPr>
          <a:xfrm>
            <a:off x="4343400" y="3184992"/>
            <a:ext cx="685800" cy="0"/>
          </a:xfrm>
          <a:prstGeom prst="straightConnector1">
            <a:avLst/>
          </a:prstGeom>
          <a:ln w="34925">
            <a:solidFill>
              <a:srgbClr val="006600"/>
            </a:solidFill>
            <a:tailEnd type="arrow"/>
          </a:ln>
        </p:spPr>
        <p:style>
          <a:lnRef idx="1">
            <a:schemeClr val="accent1"/>
          </a:lnRef>
          <a:fillRef idx="0">
            <a:schemeClr val="accent1"/>
          </a:fillRef>
          <a:effectRef idx="0">
            <a:schemeClr val="accent1"/>
          </a:effectRef>
          <a:fontRef idx="minor">
            <a:schemeClr val="tx1"/>
          </a:fontRef>
        </p:style>
      </p:cxnSp>
      <p:sp>
        <p:nvSpPr>
          <p:cNvPr id="7" name="TextBox 3"/>
          <p:cNvSpPr txBox="1">
            <a:spLocks noChangeArrowheads="1"/>
          </p:cNvSpPr>
          <p:nvPr/>
        </p:nvSpPr>
        <p:spPr bwMode="auto">
          <a:xfrm>
            <a:off x="159767" y="762000"/>
            <a:ext cx="10134600" cy="492443"/>
          </a:xfrm>
          <a:prstGeom prst="rect">
            <a:avLst/>
          </a:prstGeom>
          <a:solidFill>
            <a:schemeClr val="tx1"/>
          </a:solidFill>
          <a:ln w="9525">
            <a:noFill/>
            <a:miter lim="800000"/>
            <a:headEnd/>
            <a:tailEnd/>
          </a:ln>
        </p:spPr>
        <p:txBody>
          <a:bodyPr wrap="square">
            <a:spAutoFit/>
          </a:bodyPr>
          <a:lstStyle/>
          <a:p>
            <a:r>
              <a:rPr lang="en-US" sz="2600" b="1" dirty="0">
                <a:solidFill>
                  <a:schemeClr val="bg1"/>
                </a:solidFill>
              </a:rPr>
              <a:t>PROBLEMA KAPASITAS PEMERINTAHAN </a:t>
            </a:r>
            <a:r>
              <a:rPr lang="en-US" sz="2600" b="1" dirty="0" smtClean="0">
                <a:solidFill>
                  <a:schemeClr val="bg1"/>
                </a:solidFill>
              </a:rPr>
              <a:t>DAERAH</a:t>
            </a:r>
            <a:endParaRPr lang="en-US" sz="2600" b="1" dirty="0" smtClean="0">
              <a:solidFill>
                <a:schemeClr val="bg1"/>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62688" y="564996"/>
            <a:ext cx="1944849" cy="1460500"/>
          </a:xfrm>
          <a:prstGeom prst="rect">
            <a:avLst/>
          </a:prstGeom>
        </p:spPr>
      </p:pic>
    </p:spTree>
    <p:extLst>
      <p:ext uri="{BB962C8B-B14F-4D97-AF65-F5344CB8AC3E}">
        <p14:creationId xmlns:p14="http://schemas.microsoft.com/office/powerpoint/2010/main" val="39194122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5486400" y="457200"/>
            <a:ext cx="2209800"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PENINGKATAN</a:t>
            </a:r>
          </a:p>
          <a:p>
            <a:pPr algn="ctr"/>
            <a:r>
              <a:rPr lang="en-US" dirty="0" smtClean="0"/>
              <a:t>HASIL</a:t>
            </a:r>
          </a:p>
          <a:p>
            <a:pPr algn="ctr"/>
            <a:r>
              <a:rPr lang="en-US" dirty="0" smtClean="0"/>
              <a:t>EVALUASI</a:t>
            </a:r>
            <a:endParaRPr lang="en-US" dirty="0"/>
          </a:p>
        </p:txBody>
      </p:sp>
      <p:sp>
        <p:nvSpPr>
          <p:cNvPr id="5" name="TextBox 4"/>
          <p:cNvSpPr txBox="1"/>
          <p:nvPr/>
        </p:nvSpPr>
        <p:spPr>
          <a:xfrm>
            <a:off x="685800" y="457200"/>
            <a:ext cx="3581400" cy="830997"/>
          </a:xfrm>
          <a:prstGeom prst="rect">
            <a:avLst/>
          </a:prstGeom>
          <a:noFill/>
        </p:spPr>
        <p:txBody>
          <a:bodyPr wrap="square" rtlCol="0">
            <a:spAutoFit/>
          </a:bodyPr>
          <a:lstStyle/>
          <a:p>
            <a:r>
              <a:rPr lang="en-US" sz="2400" b="1" dirty="0" smtClean="0"/>
              <a:t>OUTPUT PENINGKATAN KAPASDA</a:t>
            </a:r>
            <a:endParaRPr lang="en-US" sz="2400" b="1" dirty="0"/>
          </a:p>
        </p:txBody>
      </p:sp>
      <p:sp>
        <p:nvSpPr>
          <p:cNvPr id="6" name="Oval 5"/>
          <p:cNvSpPr/>
          <p:nvPr/>
        </p:nvSpPr>
        <p:spPr>
          <a:xfrm>
            <a:off x="8791254" y="2133600"/>
            <a:ext cx="2971800"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PENYELENGGARAAN</a:t>
            </a:r>
          </a:p>
          <a:p>
            <a:pPr algn="ctr"/>
            <a:r>
              <a:rPr lang="en-US" dirty="0" smtClean="0"/>
              <a:t>PEMERINTAHAN</a:t>
            </a:r>
          </a:p>
          <a:p>
            <a:pPr algn="ctr"/>
            <a:r>
              <a:rPr lang="en-US" dirty="0" smtClean="0"/>
              <a:t>DAERAH</a:t>
            </a:r>
          </a:p>
        </p:txBody>
      </p:sp>
      <p:sp>
        <p:nvSpPr>
          <p:cNvPr id="7" name="Oval 6"/>
          <p:cNvSpPr/>
          <p:nvPr/>
        </p:nvSpPr>
        <p:spPr>
          <a:xfrm>
            <a:off x="2422561" y="1752600"/>
            <a:ext cx="2209800"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PENINGKATAN</a:t>
            </a:r>
          </a:p>
          <a:p>
            <a:pPr algn="ctr"/>
            <a:r>
              <a:rPr lang="en-US" b="1" dirty="0" smtClean="0">
                <a:solidFill>
                  <a:schemeClr val="tx1"/>
                </a:solidFill>
              </a:rPr>
              <a:t>PELAYANAN</a:t>
            </a:r>
          </a:p>
          <a:p>
            <a:pPr algn="ctr"/>
            <a:r>
              <a:rPr lang="en-US" b="1" dirty="0" smtClean="0">
                <a:solidFill>
                  <a:schemeClr val="tx1"/>
                </a:solidFill>
              </a:rPr>
              <a:t>PUBLIK</a:t>
            </a:r>
            <a:endParaRPr lang="en-US" b="1" dirty="0">
              <a:solidFill>
                <a:schemeClr val="tx1"/>
              </a:solidFill>
            </a:endParaRPr>
          </a:p>
        </p:txBody>
      </p:sp>
      <p:sp>
        <p:nvSpPr>
          <p:cNvPr id="8" name="Oval 7"/>
          <p:cNvSpPr/>
          <p:nvPr/>
        </p:nvSpPr>
        <p:spPr>
          <a:xfrm>
            <a:off x="5590854" y="5299753"/>
            <a:ext cx="3200400"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TATA KELOLA</a:t>
            </a:r>
          </a:p>
          <a:p>
            <a:pPr algn="ctr"/>
            <a:r>
              <a:rPr lang="en-US" dirty="0" smtClean="0">
                <a:solidFill>
                  <a:schemeClr val="tx1"/>
                </a:solidFill>
              </a:rPr>
              <a:t>PEMERINTAHAN YG BAIK</a:t>
            </a:r>
          </a:p>
          <a:p>
            <a:pPr algn="ctr"/>
            <a:r>
              <a:rPr lang="en-US" i="1" dirty="0" smtClean="0">
                <a:solidFill>
                  <a:schemeClr val="tx1"/>
                </a:solidFill>
              </a:rPr>
              <a:t>GOOD GOVERNANCE</a:t>
            </a:r>
            <a:endParaRPr lang="en-US" i="1" dirty="0">
              <a:solidFill>
                <a:schemeClr val="tx1"/>
              </a:solidFill>
            </a:endParaRPr>
          </a:p>
        </p:txBody>
      </p:sp>
      <p:sp>
        <p:nvSpPr>
          <p:cNvPr id="9" name="Oval 8"/>
          <p:cNvSpPr/>
          <p:nvPr/>
        </p:nvSpPr>
        <p:spPr>
          <a:xfrm>
            <a:off x="8763000" y="3949557"/>
            <a:ext cx="2209800"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PENERAPAN TIK</a:t>
            </a:r>
            <a:endParaRPr lang="en-US" dirty="0"/>
          </a:p>
        </p:txBody>
      </p:sp>
      <p:sp>
        <p:nvSpPr>
          <p:cNvPr id="10" name="Oval 9"/>
          <p:cNvSpPr/>
          <p:nvPr/>
        </p:nvSpPr>
        <p:spPr>
          <a:xfrm>
            <a:off x="2895600" y="3974328"/>
            <a:ext cx="2209800"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SMART CITY</a:t>
            </a:r>
            <a:endParaRPr lang="en-US" dirty="0"/>
          </a:p>
        </p:txBody>
      </p:sp>
      <p:sp>
        <p:nvSpPr>
          <p:cNvPr id="33" name="Curved Left Arrow 32"/>
          <p:cNvSpPr/>
          <p:nvPr/>
        </p:nvSpPr>
        <p:spPr>
          <a:xfrm rot="17929543">
            <a:off x="8735081" y="-30280"/>
            <a:ext cx="484005" cy="270152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urved Left Arrow 33"/>
          <p:cNvSpPr/>
          <p:nvPr/>
        </p:nvSpPr>
        <p:spPr>
          <a:xfrm rot="2019791">
            <a:off x="10187351" y="3504755"/>
            <a:ext cx="158767" cy="53014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5" name="Curved Left Arrow 34"/>
          <p:cNvSpPr/>
          <p:nvPr/>
        </p:nvSpPr>
        <p:spPr>
          <a:xfrm rot="3344292">
            <a:off x="9274020" y="5183022"/>
            <a:ext cx="321799" cy="1338419"/>
          </a:xfrm>
          <a:prstGeom prst="curvedLeftArrow">
            <a:avLst>
              <a:gd name="adj1" fmla="val 25000"/>
              <a:gd name="adj2" fmla="val 50000"/>
              <a:gd name="adj3" fmla="val 392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Curved Left Arrow 35"/>
          <p:cNvSpPr/>
          <p:nvPr/>
        </p:nvSpPr>
        <p:spPr>
          <a:xfrm rot="6858294">
            <a:off x="4741504" y="4875376"/>
            <a:ext cx="271184" cy="1460892"/>
          </a:xfrm>
          <a:prstGeom prst="curvedLeftArrow">
            <a:avLst>
              <a:gd name="adj1" fmla="val 25000"/>
              <a:gd name="adj2" fmla="val 50000"/>
              <a:gd name="adj3" fmla="val 392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7" name="Curved Left Arrow 36"/>
          <p:cNvSpPr/>
          <p:nvPr/>
        </p:nvSpPr>
        <p:spPr>
          <a:xfrm rot="9571642">
            <a:off x="3443702" y="3144711"/>
            <a:ext cx="314910" cy="882095"/>
          </a:xfrm>
          <a:prstGeom prst="curvedLeftArrow">
            <a:avLst>
              <a:gd name="adj1" fmla="val 25000"/>
              <a:gd name="adj2" fmla="val 50000"/>
              <a:gd name="adj3" fmla="val 534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8" name="Curved Left Arrow 37"/>
          <p:cNvSpPr/>
          <p:nvPr/>
        </p:nvSpPr>
        <p:spPr>
          <a:xfrm rot="14827619">
            <a:off x="4191690" y="11159"/>
            <a:ext cx="418040" cy="2245159"/>
          </a:xfrm>
          <a:prstGeom prst="curvedLeftArrow">
            <a:avLst>
              <a:gd name="adj1" fmla="val 25000"/>
              <a:gd name="adj2" fmla="val 50000"/>
              <a:gd name="adj3" fmla="val 2864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TextBox 38"/>
          <p:cNvSpPr txBox="1"/>
          <p:nvPr/>
        </p:nvSpPr>
        <p:spPr>
          <a:xfrm>
            <a:off x="5334000" y="2925907"/>
            <a:ext cx="3200400" cy="707886"/>
          </a:xfrm>
          <a:prstGeom prst="rect">
            <a:avLst/>
          </a:prstGeom>
          <a:pattFill prst="pct5">
            <a:fgClr>
              <a:schemeClr val="accent1"/>
            </a:fgClr>
            <a:bgClr>
              <a:srgbClr val="FFC000"/>
            </a:bgClr>
          </a:pattFill>
          <a:ln>
            <a:solidFill>
              <a:schemeClr val="bg2">
                <a:lumMod val="10000"/>
                <a:alpha val="49000"/>
              </a:schemeClr>
            </a:solidFill>
          </a:ln>
        </p:spPr>
        <p:txBody>
          <a:bodyPr wrap="square" rtlCol="0">
            <a:spAutoFit/>
          </a:bodyPr>
          <a:lstStyle/>
          <a:p>
            <a:pPr algn="ctr"/>
            <a:r>
              <a:rPr lang="en-US" sz="2000" dirty="0" smtClean="0"/>
              <a:t>PENINGKATAN KAPASITAS</a:t>
            </a:r>
          </a:p>
          <a:p>
            <a:pPr algn="ctr"/>
            <a:r>
              <a:rPr lang="en-US" sz="2000" dirty="0" smtClean="0"/>
              <a:t>PEMERINTAHAN DAERAH</a:t>
            </a:r>
            <a:endParaRPr lang="en-US" sz="2000" dirty="0"/>
          </a:p>
        </p:txBody>
      </p:sp>
    </p:spTree>
    <p:extLst>
      <p:ext uri="{BB962C8B-B14F-4D97-AF65-F5344CB8AC3E}">
        <p14:creationId xmlns:p14="http://schemas.microsoft.com/office/powerpoint/2010/main" val="1855277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10"/>
          <p:cNvSpPr/>
          <p:nvPr/>
        </p:nvSpPr>
        <p:spPr>
          <a:xfrm>
            <a:off x="0" y="-2569"/>
            <a:ext cx="10439400" cy="1371600"/>
          </a:xfrm>
          <a:custGeom>
            <a:avLst/>
            <a:gdLst/>
            <a:ahLst/>
            <a:cxnLst/>
            <a:rect l="l" t="t" r="r" b="b"/>
            <a:pathLst>
              <a:path w="10439400" h="1371600">
                <a:moveTo>
                  <a:pt x="0" y="0"/>
                </a:moveTo>
                <a:lnTo>
                  <a:pt x="0" y="1371600"/>
                </a:lnTo>
                <a:lnTo>
                  <a:pt x="10439400" y="1371600"/>
                </a:lnTo>
                <a:lnTo>
                  <a:pt x="10439400" y="0"/>
                </a:lnTo>
                <a:lnTo>
                  <a:pt x="0" y="0"/>
                </a:lnTo>
                <a:close/>
              </a:path>
            </a:pathLst>
          </a:custGeom>
          <a:solidFill>
            <a:srgbClr val="252625"/>
          </a:solidFill>
        </p:spPr>
        <p:txBody>
          <a:bodyPr wrap="square" lIns="0" tIns="0" rIns="0" bIns="0" rtlCol="0">
            <a:noAutofit/>
          </a:bodyPr>
          <a:lstStyle/>
          <a:p>
            <a:endParaRPr/>
          </a:p>
        </p:txBody>
      </p:sp>
      <p:sp>
        <p:nvSpPr>
          <p:cNvPr id="11" name="object 11"/>
          <p:cNvSpPr/>
          <p:nvPr/>
        </p:nvSpPr>
        <p:spPr>
          <a:xfrm>
            <a:off x="10591800" y="-2569"/>
            <a:ext cx="1600200" cy="1371600"/>
          </a:xfrm>
          <a:custGeom>
            <a:avLst/>
            <a:gdLst/>
            <a:ahLst/>
            <a:cxnLst/>
            <a:rect l="l" t="t" r="r" b="b"/>
            <a:pathLst>
              <a:path w="1600200" h="1371600">
                <a:moveTo>
                  <a:pt x="0" y="0"/>
                </a:moveTo>
                <a:lnTo>
                  <a:pt x="0" y="1371600"/>
                </a:lnTo>
                <a:lnTo>
                  <a:pt x="1600200" y="1371600"/>
                </a:lnTo>
                <a:lnTo>
                  <a:pt x="1600200" y="0"/>
                </a:lnTo>
                <a:lnTo>
                  <a:pt x="0" y="0"/>
                </a:lnTo>
                <a:close/>
              </a:path>
            </a:pathLst>
          </a:custGeom>
          <a:solidFill>
            <a:srgbClr val="F09414"/>
          </a:solidFill>
        </p:spPr>
        <p:txBody>
          <a:bodyPr wrap="square" lIns="0" tIns="0" rIns="0" bIns="0" rtlCol="0">
            <a:noAutofit/>
          </a:bodyPr>
          <a:lstStyle/>
          <a:p>
            <a:endParaRPr/>
          </a:p>
        </p:txBody>
      </p:sp>
      <p:sp>
        <p:nvSpPr>
          <p:cNvPr id="6" name="object 6"/>
          <p:cNvSpPr txBox="1"/>
          <p:nvPr/>
        </p:nvSpPr>
        <p:spPr>
          <a:xfrm>
            <a:off x="759060" y="200631"/>
            <a:ext cx="6937140" cy="482600"/>
          </a:xfrm>
          <a:prstGeom prst="rect">
            <a:avLst/>
          </a:prstGeom>
        </p:spPr>
        <p:txBody>
          <a:bodyPr wrap="square" lIns="0" tIns="0" rIns="0" bIns="0" rtlCol="0">
            <a:noAutofit/>
          </a:bodyPr>
          <a:lstStyle/>
          <a:p>
            <a:pPr marL="12700">
              <a:lnSpc>
                <a:spcPts val="3800"/>
              </a:lnSpc>
              <a:spcBef>
                <a:spcPts val="190"/>
              </a:spcBef>
            </a:pPr>
            <a:r>
              <a:rPr lang="en-US" sz="3600" spc="9" dirty="0" smtClean="0">
                <a:solidFill>
                  <a:srgbClr val="FEFFFE"/>
                </a:solidFill>
                <a:latin typeface="Arial Rounded MT Bold"/>
                <a:cs typeface="Arial Rounded MT Bold"/>
              </a:rPr>
              <a:t>PENINGKATAN KAPASDA BERBASIS TIK (SMART CITY)</a:t>
            </a:r>
            <a:endParaRPr sz="3600" dirty="0">
              <a:latin typeface="Arial Rounded MT Bold"/>
              <a:cs typeface="Arial Rounded MT Bold"/>
            </a:endParaRPr>
          </a:p>
        </p:txBody>
      </p:sp>
      <p:sp>
        <p:nvSpPr>
          <p:cNvPr id="5" name="object 5"/>
          <p:cNvSpPr txBox="1"/>
          <p:nvPr/>
        </p:nvSpPr>
        <p:spPr>
          <a:xfrm>
            <a:off x="545722" y="1524000"/>
            <a:ext cx="9708807" cy="343424"/>
          </a:xfrm>
          <a:prstGeom prst="rect">
            <a:avLst/>
          </a:prstGeom>
        </p:spPr>
        <p:txBody>
          <a:bodyPr wrap="square" lIns="0" tIns="0" rIns="0" bIns="0" rtlCol="0">
            <a:noAutofit/>
          </a:bodyPr>
          <a:lstStyle/>
          <a:p>
            <a:pPr marL="12700">
              <a:lnSpc>
                <a:spcPts val="2680"/>
              </a:lnSpc>
              <a:spcBef>
                <a:spcPts val="134"/>
              </a:spcBef>
            </a:pPr>
            <a:r>
              <a:rPr sz="2500" spc="0" dirty="0" smtClean="0">
                <a:latin typeface="Arial"/>
                <a:cs typeface="Arial"/>
              </a:rPr>
              <a:t>• </a:t>
            </a:r>
            <a:r>
              <a:rPr sz="2500" spc="339" dirty="0" smtClean="0">
                <a:latin typeface="Arial"/>
                <a:cs typeface="Arial"/>
              </a:rPr>
              <a:t> </a:t>
            </a:r>
            <a:r>
              <a:rPr lang="en-US" sz="2500" spc="25" dirty="0" smtClean="0">
                <a:latin typeface="Trebuchet MS"/>
                <a:cs typeface="Trebuchet MS"/>
              </a:rPr>
              <a:t>LATAR BELAKANG:</a:t>
            </a:r>
            <a:endParaRPr sz="2500" dirty="0">
              <a:latin typeface="Trebuchet MS"/>
              <a:cs typeface="Trebuchet MS"/>
            </a:endParaRPr>
          </a:p>
        </p:txBody>
      </p:sp>
      <p:sp>
        <p:nvSpPr>
          <p:cNvPr id="4" name="object 4"/>
          <p:cNvSpPr txBox="1"/>
          <p:nvPr/>
        </p:nvSpPr>
        <p:spPr>
          <a:xfrm>
            <a:off x="842675" y="2057400"/>
            <a:ext cx="7295003" cy="3542059"/>
          </a:xfrm>
          <a:prstGeom prst="rect">
            <a:avLst/>
          </a:prstGeom>
        </p:spPr>
        <p:txBody>
          <a:bodyPr wrap="square" lIns="0" tIns="0" rIns="0" bIns="0" rtlCol="0">
            <a:noAutofit/>
          </a:bodyPr>
          <a:lstStyle/>
          <a:p>
            <a:pPr marL="12700" marR="47625">
              <a:lnSpc>
                <a:spcPct val="96761"/>
              </a:lnSpc>
              <a:spcBef>
                <a:spcPts val="763"/>
              </a:spcBef>
            </a:pPr>
            <a:endParaRPr sz="2500" dirty="0" smtClean="0">
              <a:latin typeface="Trebuchet MS"/>
              <a:cs typeface="Trebuchet MS"/>
            </a:endParaRPr>
          </a:p>
        </p:txBody>
      </p:sp>
      <p:sp>
        <p:nvSpPr>
          <p:cNvPr id="2" name="TextBox 1"/>
          <p:cNvSpPr txBox="1"/>
          <p:nvPr/>
        </p:nvSpPr>
        <p:spPr>
          <a:xfrm>
            <a:off x="869217" y="2057400"/>
            <a:ext cx="2133600" cy="923330"/>
          </a:xfrm>
          <a:prstGeom prst="rect">
            <a:avLst/>
          </a:prstGeom>
          <a:solidFill>
            <a:schemeClr val="accent2"/>
          </a:solidFill>
          <a:ln w="19050">
            <a:solidFill>
              <a:schemeClr val="tx1"/>
            </a:solidFill>
          </a:ln>
        </p:spPr>
        <p:txBody>
          <a:bodyPr wrap="square" rtlCol="0">
            <a:spAutoFit/>
          </a:bodyPr>
          <a:lstStyle/>
          <a:p>
            <a:pPr algn="ctr"/>
            <a:r>
              <a:rPr lang="en-US" dirty="0" smtClean="0"/>
              <a:t>59.35%</a:t>
            </a:r>
          </a:p>
          <a:p>
            <a:r>
              <a:rPr lang="en-US" dirty="0" smtClean="0"/>
              <a:t>JUMLAH PENDUDUK PERKOTAAN (2015)</a:t>
            </a:r>
          </a:p>
        </p:txBody>
      </p:sp>
      <p:sp>
        <p:nvSpPr>
          <p:cNvPr id="3" name="Down Arrow 2"/>
          <p:cNvSpPr/>
          <p:nvPr/>
        </p:nvSpPr>
        <p:spPr>
          <a:xfrm>
            <a:off x="1752600" y="3048000"/>
            <a:ext cx="533400" cy="2057400"/>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990600" y="5248870"/>
            <a:ext cx="2133600" cy="923330"/>
          </a:xfrm>
          <a:prstGeom prst="rect">
            <a:avLst/>
          </a:prstGeom>
          <a:solidFill>
            <a:schemeClr val="accent2"/>
          </a:solidFill>
          <a:ln w="19050">
            <a:solidFill>
              <a:schemeClr val="tx1"/>
            </a:solidFill>
          </a:ln>
        </p:spPr>
        <p:txBody>
          <a:bodyPr wrap="square" rtlCol="0">
            <a:spAutoFit/>
          </a:bodyPr>
          <a:lstStyle/>
          <a:p>
            <a:pPr algn="ctr"/>
            <a:r>
              <a:rPr lang="en-US" dirty="0" smtClean="0"/>
              <a:t>82.37%</a:t>
            </a:r>
          </a:p>
          <a:p>
            <a:r>
              <a:rPr lang="en-US" dirty="0" smtClean="0"/>
              <a:t>JUMLAH PENDUDUK PERKOTAAN (2045)</a:t>
            </a:r>
          </a:p>
        </p:txBody>
      </p:sp>
      <p:cxnSp>
        <p:nvCxnSpPr>
          <p:cNvPr id="18" name="Straight Arrow Connector 17"/>
          <p:cNvCxnSpPr>
            <a:stCxn id="2" idx="3"/>
          </p:cNvCxnSpPr>
          <p:nvPr/>
        </p:nvCxnSpPr>
        <p:spPr>
          <a:xfrm>
            <a:off x="3002817" y="2519065"/>
            <a:ext cx="1487359" cy="1443335"/>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124200" y="4076700"/>
            <a:ext cx="1365976" cy="169160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648200" y="2250281"/>
            <a:ext cx="3810000" cy="3416320"/>
          </a:xfrm>
          <a:prstGeom prst="rect">
            <a:avLst/>
          </a:prstGeom>
          <a:solidFill>
            <a:schemeClr val="accent2"/>
          </a:solidFill>
          <a:ln w="19050">
            <a:solidFill>
              <a:schemeClr val="tx1"/>
            </a:solidFill>
          </a:ln>
        </p:spPr>
        <p:txBody>
          <a:bodyPr wrap="square" rtlCol="0">
            <a:spAutoFit/>
          </a:bodyPr>
          <a:lstStyle/>
          <a:p>
            <a:r>
              <a:rPr lang="en-US" dirty="0" smtClean="0"/>
              <a:t>PERMASALAHAN:</a:t>
            </a:r>
          </a:p>
          <a:p>
            <a:pPr marL="285750" indent="-285750">
              <a:buFontTx/>
              <a:buChar char="-"/>
            </a:pPr>
            <a:r>
              <a:rPr lang="en-US" dirty="0" smtClean="0"/>
              <a:t>PENGANGGURAN</a:t>
            </a:r>
          </a:p>
          <a:p>
            <a:pPr marL="285750" indent="-285750">
              <a:buFontTx/>
              <a:buChar char="-"/>
            </a:pPr>
            <a:r>
              <a:rPr lang="en-US" dirty="0" smtClean="0"/>
              <a:t>KESENJANGAN</a:t>
            </a:r>
          </a:p>
          <a:p>
            <a:pPr marL="285750" indent="-285750">
              <a:buFontTx/>
              <a:buChar char="-"/>
            </a:pPr>
            <a:r>
              <a:rPr lang="en-US" dirty="0" smtClean="0"/>
              <a:t>KEMISKINAN</a:t>
            </a:r>
          </a:p>
          <a:p>
            <a:pPr marL="285750" indent="-285750">
              <a:buFontTx/>
              <a:buChar char="-"/>
            </a:pPr>
            <a:r>
              <a:rPr lang="en-US" dirty="0" smtClean="0"/>
              <a:t>KEMACETAN</a:t>
            </a:r>
          </a:p>
          <a:p>
            <a:pPr marL="285750" indent="-285750">
              <a:buFontTx/>
              <a:buChar char="-"/>
            </a:pPr>
            <a:r>
              <a:rPr lang="en-US" dirty="0" smtClean="0"/>
              <a:t>POLUSI</a:t>
            </a:r>
          </a:p>
          <a:p>
            <a:pPr marL="285750" indent="-285750">
              <a:buFontTx/>
              <a:buChar char="-"/>
            </a:pPr>
            <a:r>
              <a:rPr lang="en-US" dirty="0" smtClean="0"/>
              <a:t>SAMPAH</a:t>
            </a:r>
          </a:p>
          <a:p>
            <a:pPr marL="285750" indent="-285750">
              <a:buFontTx/>
              <a:buChar char="-"/>
            </a:pPr>
            <a:r>
              <a:rPr lang="en-US" dirty="0" smtClean="0"/>
              <a:t>KRIMINALITAS</a:t>
            </a:r>
          </a:p>
          <a:p>
            <a:pPr marL="285750" indent="-285750">
              <a:buFontTx/>
              <a:buChar char="-"/>
            </a:pPr>
            <a:r>
              <a:rPr lang="en-US" dirty="0" smtClean="0"/>
              <a:t>KETERBATASAN</a:t>
            </a:r>
          </a:p>
          <a:p>
            <a:pPr marL="285750" indent="-285750">
              <a:buFontTx/>
              <a:buChar char="-"/>
            </a:pPr>
            <a:r>
              <a:rPr lang="en-US" dirty="0" smtClean="0"/>
              <a:t>SUMBER DAYA ALAM</a:t>
            </a:r>
          </a:p>
          <a:p>
            <a:pPr marL="285750" indent="-285750">
              <a:buFontTx/>
              <a:buChar char="-"/>
            </a:pPr>
            <a:r>
              <a:rPr lang="en-US" dirty="0" smtClean="0"/>
              <a:t>DSB</a:t>
            </a:r>
          </a:p>
          <a:p>
            <a:pPr marL="285750" indent="-285750">
              <a:buFontTx/>
              <a:buChar char="-"/>
            </a:pPr>
            <a:endParaRPr lang="en-US" dirty="0"/>
          </a:p>
        </p:txBody>
      </p:sp>
      <p:sp>
        <p:nvSpPr>
          <p:cNvPr id="24" name="Rectangle 23"/>
          <p:cNvSpPr/>
          <p:nvPr/>
        </p:nvSpPr>
        <p:spPr>
          <a:xfrm>
            <a:off x="7158233" y="2524093"/>
            <a:ext cx="1075936" cy="2400657"/>
          </a:xfrm>
          <a:prstGeom prst="rect">
            <a:avLst/>
          </a:prstGeom>
          <a:noFill/>
        </p:spPr>
        <p:txBody>
          <a:bodyPr wrap="none" lIns="91440" tIns="45720" rIns="91440" bIns="45720">
            <a:spAutoFit/>
          </a:bodyPr>
          <a:lstStyle/>
          <a:p>
            <a:pPr algn="ctr"/>
            <a:r>
              <a:rPr lang="en-US" sz="15000" b="1" cap="none" spc="0" dirty="0" smtClean="0">
                <a:ln w="18000">
                  <a:solidFill>
                    <a:schemeClr val="accent2">
                      <a:satMod val="140000"/>
                    </a:schemeClr>
                  </a:solidFill>
                  <a:prstDash val="solid"/>
                  <a:miter lim="800000"/>
                </a:ln>
                <a:effectLst>
                  <a:outerShdw blurRad="25500" dist="23000" dir="7020000" algn="tl">
                    <a:srgbClr val="000000">
                      <a:alpha val="50000"/>
                    </a:srgbClr>
                  </a:outerShdw>
                </a:effectLst>
              </a:rPr>
              <a:t>?</a:t>
            </a:r>
            <a:endParaRPr lang="en-US" sz="15000" b="1" cap="none" spc="0" dirty="0">
              <a:ln w="18000">
                <a:solidFill>
                  <a:schemeClr val="accent2">
                    <a:satMod val="140000"/>
                  </a:schemeClr>
                </a:solidFill>
                <a:prstDash val="solid"/>
                <a:miter lim="800000"/>
              </a:ln>
              <a:effectLst>
                <a:outerShdw blurRad="25500" dist="23000" dir="7020000" algn="tl">
                  <a:srgbClr val="000000">
                    <a:alpha val="50000"/>
                  </a:srgbClr>
                </a:outerShdw>
              </a:effectLst>
            </a:endParaRPr>
          </a:p>
        </p:txBody>
      </p:sp>
      <p:sp>
        <p:nvSpPr>
          <p:cNvPr id="25" name="Right Arrow 24"/>
          <p:cNvSpPr/>
          <p:nvPr/>
        </p:nvSpPr>
        <p:spPr>
          <a:xfrm>
            <a:off x="8534400" y="3662855"/>
            <a:ext cx="1295400" cy="591171"/>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TIK</a:t>
            </a:r>
            <a:endParaRPr lang="en-US" b="1" dirty="0">
              <a:solidFill>
                <a:schemeClr val="tx1"/>
              </a:solidFill>
            </a:endParaRPr>
          </a:p>
        </p:txBody>
      </p:sp>
      <p:sp>
        <p:nvSpPr>
          <p:cNvPr id="26" name="TextBox 25"/>
          <p:cNvSpPr txBox="1"/>
          <p:nvPr/>
        </p:nvSpPr>
        <p:spPr>
          <a:xfrm>
            <a:off x="9906000" y="3620869"/>
            <a:ext cx="2133600" cy="646331"/>
          </a:xfrm>
          <a:prstGeom prst="rect">
            <a:avLst/>
          </a:prstGeom>
          <a:solidFill>
            <a:schemeClr val="accent2"/>
          </a:solidFill>
          <a:ln w="19050">
            <a:solidFill>
              <a:schemeClr val="tx1"/>
            </a:solidFill>
          </a:ln>
        </p:spPr>
        <p:txBody>
          <a:bodyPr wrap="square" rtlCol="0">
            <a:spAutoFit/>
          </a:bodyPr>
          <a:lstStyle/>
          <a:p>
            <a:pPr algn="ctr"/>
            <a:r>
              <a:rPr lang="en-US" dirty="0" smtClean="0"/>
              <a:t>PELAYANAN PUBLIK YG EFEKTIF, EFISIEN </a:t>
            </a:r>
            <a:endParaRPr lang="en-US" b="1" dirty="0" smtClean="0"/>
          </a:p>
        </p:txBody>
      </p:sp>
    </p:spTree>
    <p:extLst>
      <p:ext uri="{BB962C8B-B14F-4D97-AF65-F5344CB8AC3E}">
        <p14:creationId xmlns:p14="http://schemas.microsoft.com/office/powerpoint/2010/main" val="22458104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24" name="AutoShape 4"/>
          <p:cNvSpPr>
            <a:spLocks noChangeArrowheads="1"/>
          </p:cNvSpPr>
          <p:nvPr/>
        </p:nvSpPr>
        <p:spPr bwMode="gray">
          <a:xfrm>
            <a:off x="1016000" y="1447800"/>
            <a:ext cx="10363200" cy="609600"/>
          </a:xfrm>
          <a:prstGeom prst="roundRect">
            <a:avLst>
              <a:gd name="adj" fmla="val 50000"/>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eaLnBrk="0" fontAlgn="auto" hangingPunct="0">
              <a:spcBef>
                <a:spcPts val="0"/>
              </a:spcBef>
              <a:spcAft>
                <a:spcPts val="0"/>
              </a:spcAft>
              <a:defRPr/>
            </a:pPr>
            <a:r>
              <a:rPr lang="id-ID" b="1" dirty="0" smtClean="0">
                <a:solidFill>
                  <a:srgbClr val="002060"/>
                </a:solidFill>
                <a:latin typeface="Bookman Old Style" pitchFamily="18" charset="0"/>
              </a:rPr>
              <a:t>UU 23 </a:t>
            </a:r>
            <a:r>
              <a:rPr lang="id-ID" b="1" dirty="0">
                <a:solidFill>
                  <a:srgbClr val="002060"/>
                </a:solidFill>
                <a:latin typeface="Bookman Old Style" pitchFamily="18" charset="0"/>
              </a:rPr>
              <a:t>/ </a:t>
            </a:r>
            <a:r>
              <a:rPr lang="id-ID" b="1" dirty="0" smtClean="0">
                <a:solidFill>
                  <a:srgbClr val="002060"/>
                </a:solidFill>
                <a:latin typeface="Bookman Old Style" pitchFamily="18" charset="0"/>
              </a:rPr>
              <a:t>2014 </a:t>
            </a:r>
            <a:r>
              <a:rPr lang="en-US" b="1" dirty="0" err="1" smtClean="0">
                <a:solidFill>
                  <a:srgbClr val="002060"/>
                </a:solidFill>
                <a:latin typeface="Bookman Old Style" pitchFamily="18" charset="0"/>
              </a:rPr>
              <a:t>Tentang</a:t>
            </a:r>
            <a:r>
              <a:rPr lang="en-US" b="1" dirty="0" smtClean="0">
                <a:solidFill>
                  <a:srgbClr val="002060"/>
                </a:solidFill>
                <a:latin typeface="Bookman Old Style" pitchFamily="18" charset="0"/>
              </a:rPr>
              <a:t> </a:t>
            </a:r>
            <a:r>
              <a:rPr lang="en-US" b="1" dirty="0" err="1" smtClean="0">
                <a:solidFill>
                  <a:srgbClr val="002060"/>
                </a:solidFill>
                <a:latin typeface="Bookman Old Style" pitchFamily="18" charset="0"/>
              </a:rPr>
              <a:t>Pemerintahan</a:t>
            </a:r>
            <a:r>
              <a:rPr lang="en-US" b="1" dirty="0" smtClean="0">
                <a:solidFill>
                  <a:srgbClr val="002060"/>
                </a:solidFill>
                <a:latin typeface="Bookman Old Style" pitchFamily="18" charset="0"/>
              </a:rPr>
              <a:t> Daerah</a:t>
            </a:r>
            <a:endParaRPr lang="en-US" b="1" dirty="0">
              <a:solidFill>
                <a:srgbClr val="002060"/>
              </a:solidFill>
              <a:latin typeface="Bookman Old Style" pitchFamily="18" charset="0"/>
            </a:endParaRPr>
          </a:p>
        </p:txBody>
      </p:sp>
      <p:sp>
        <p:nvSpPr>
          <p:cNvPr id="38" name="Oval 21"/>
          <p:cNvSpPr>
            <a:spLocks noChangeArrowheads="1"/>
          </p:cNvSpPr>
          <p:nvPr/>
        </p:nvSpPr>
        <p:spPr bwMode="gray">
          <a:xfrm>
            <a:off x="406400" y="2895600"/>
            <a:ext cx="5689600" cy="838200"/>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eaLnBrk="0" fontAlgn="auto" hangingPunct="0">
              <a:spcBef>
                <a:spcPts val="0"/>
              </a:spcBef>
              <a:spcAft>
                <a:spcPts val="0"/>
              </a:spcAft>
              <a:defRPr/>
            </a:pPr>
            <a:r>
              <a:rPr lang="en-US" b="1" dirty="0">
                <a:solidFill>
                  <a:srgbClr val="002060"/>
                </a:solidFill>
                <a:latin typeface="Bookman Old Style" pitchFamily="18" charset="0"/>
              </a:rPr>
              <a:t>PP 3 </a:t>
            </a:r>
            <a:r>
              <a:rPr lang="en-US" b="1" dirty="0" err="1">
                <a:solidFill>
                  <a:srgbClr val="002060"/>
                </a:solidFill>
                <a:latin typeface="Bookman Old Style" pitchFamily="18" charset="0"/>
              </a:rPr>
              <a:t>Tahun</a:t>
            </a:r>
            <a:r>
              <a:rPr lang="en-US" b="1" dirty="0">
                <a:solidFill>
                  <a:srgbClr val="002060"/>
                </a:solidFill>
                <a:latin typeface="Bookman Old Style" pitchFamily="18" charset="0"/>
              </a:rPr>
              <a:t> 2007 </a:t>
            </a:r>
            <a:r>
              <a:rPr lang="en-US" b="1" dirty="0" err="1" smtClean="0">
                <a:solidFill>
                  <a:srgbClr val="002060"/>
                </a:solidFill>
                <a:latin typeface="Bookman Old Style" pitchFamily="18" charset="0"/>
              </a:rPr>
              <a:t>Tentang</a:t>
            </a:r>
            <a:r>
              <a:rPr lang="en-US" b="1" dirty="0" smtClean="0">
                <a:solidFill>
                  <a:srgbClr val="002060"/>
                </a:solidFill>
                <a:latin typeface="Bookman Old Style" pitchFamily="18" charset="0"/>
              </a:rPr>
              <a:t> </a:t>
            </a:r>
            <a:r>
              <a:rPr lang="en-US" b="1" dirty="0">
                <a:solidFill>
                  <a:srgbClr val="002060"/>
                </a:solidFill>
                <a:latin typeface="Bookman Old Style" pitchFamily="18" charset="0"/>
              </a:rPr>
              <a:t>LPPD, </a:t>
            </a:r>
          </a:p>
          <a:p>
            <a:pPr algn="ctr" eaLnBrk="0" fontAlgn="auto" hangingPunct="0">
              <a:spcBef>
                <a:spcPts val="0"/>
              </a:spcBef>
              <a:spcAft>
                <a:spcPts val="0"/>
              </a:spcAft>
              <a:defRPr/>
            </a:pPr>
            <a:r>
              <a:rPr lang="en-US" b="1" dirty="0">
                <a:solidFill>
                  <a:srgbClr val="002060"/>
                </a:solidFill>
                <a:latin typeface="Bookman Old Style" pitchFamily="18" charset="0"/>
              </a:rPr>
              <a:t>    LKPJ, </a:t>
            </a:r>
            <a:r>
              <a:rPr lang="en-US" b="1" dirty="0" err="1">
                <a:solidFill>
                  <a:srgbClr val="002060"/>
                </a:solidFill>
                <a:latin typeface="Bookman Old Style" pitchFamily="18" charset="0"/>
              </a:rPr>
              <a:t>dan</a:t>
            </a:r>
            <a:r>
              <a:rPr lang="en-US" b="1" dirty="0">
                <a:solidFill>
                  <a:srgbClr val="002060"/>
                </a:solidFill>
                <a:latin typeface="Bookman Old Style" pitchFamily="18" charset="0"/>
              </a:rPr>
              <a:t> </a:t>
            </a:r>
            <a:r>
              <a:rPr lang="id-ID" b="1" dirty="0">
                <a:solidFill>
                  <a:srgbClr val="002060"/>
                </a:solidFill>
                <a:latin typeface="Bookman Old Style" pitchFamily="18" charset="0"/>
              </a:rPr>
              <a:t>I</a:t>
            </a:r>
            <a:r>
              <a:rPr lang="en-US" b="1" dirty="0">
                <a:solidFill>
                  <a:srgbClr val="002060"/>
                </a:solidFill>
                <a:latin typeface="Bookman Old Style" pitchFamily="18" charset="0"/>
              </a:rPr>
              <a:t>LPPD</a:t>
            </a:r>
            <a:endParaRPr lang="id-ID" b="1" dirty="0">
              <a:solidFill>
                <a:srgbClr val="002060"/>
              </a:solidFill>
              <a:latin typeface="Bookman Old Style" pitchFamily="18" charset="0"/>
            </a:endParaRPr>
          </a:p>
        </p:txBody>
      </p:sp>
      <p:sp>
        <p:nvSpPr>
          <p:cNvPr id="2" name="Title 1"/>
          <p:cNvSpPr>
            <a:spLocks/>
          </p:cNvSpPr>
          <p:nvPr/>
        </p:nvSpPr>
        <p:spPr bwMode="auto">
          <a:xfrm>
            <a:off x="431800" y="-26988"/>
            <a:ext cx="10972800" cy="1011238"/>
          </a:xfrm>
          <a:prstGeom prst="rect">
            <a:avLst/>
          </a:prstGeom>
          <a:noFill/>
          <a:ln w="25400" algn="ctr">
            <a:noFill/>
            <a:miter lim="800000"/>
            <a:headEnd/>
            <a:tailEnd/>
          </a:ln>
        </p:spPr>
        <p:txBody>
          <a:bodyPr anchor="ctr"/>
          <a:lstStyle/>
          <a:p>
            <a:pPr algn="ctr"/>
            <a:endParaRPr lang="id-ID" sz="3200">
              <a:latin typeface="Impact" pitchFamily="34" charset="0"/>
            </a:endParaRPr>
          </a:p>
        </p:txBody>
      </p:sp>
      <p:sp>
        <p:nvSpPr>
          <p:cNvPr id="13" name="Oval 9"/>
          <p:cNvSpPr>
            <a:spLocks noChangeArrowheads="1"/>
          </p:cNvSpPr>
          <p:nvPr/>
        </p:nvSpPr>
        <p:spPr bwMode="gray">
          <a:xfrm>
            <a:off x="6299200" y="2895600"/>
            <a:ext cx="5486400" cy="838200"/>
          </a:xfrm>
          <a:prstGeom prst="round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eaLnBrk="0" fontAlgn="auto" hangingPunct="0">
              <a:spcBef>
                <a:spcPts val="0"/>
              </a:spcBef>
              <a:spcAft>
                <a:spcPts val="0"/>
              </a:spcAft>
              <a:defRPr/>
            </a:pPr>
            <a:r>
              <a:rPr lang="en-US" b="1" dirty="0">
                <a:solidFill>
                  <a:srgbClr val="002060"/>
                </a:solidFill>
                <a:latin typeface="Bookman Old Style" pitchFamily="18" charset="0"/>
              </a:rPr>
              <a:t>PP 6 </a:t>
            </a:r>
            <a:r>
              <a:rPr lang="en-US" b="1" dirty="0" err="1">
                <a:solidFill>
                  <a:srgbClr val="002060"/>
                </a:solidFill>
                <a:latin typeface="Bookman Old Style" pitchFamily="18" charset="0"/>
              </a:rPr>
              <a:t>Tahun</a:t>
            </a:r>
            <a:r>
              <a:rPr lang="en-US" b="1" dirty="0">
                <a:solidFill>
                  <a:srgbClr val="002060"/>
                </a:solidFill>
                <a:latin typeface="Bookman Old Style" pitchFamily="18" charset="0"/>
              </a:rPr>
              <a:t> </a:t>
            </a:r>
            <a:r>
              <a:rPr lang="en-US" b="1" dirty="0" smtClean="0">
                <a:solidFill>
                  <a:srgbClr val="002060"/>
                </a:solidFill>
                <a:latin typeface="Bookman Old Style" pitchFamily="18" charset="0"/>
              </a:rPr>
              <a:t>2008</a:t>
            </a:r>
            <a:r>
              <a:rPr lang="id-ID" b="1" dirty="0" smtClean="0">
                <a:solidFill>
                  <a:srgbClr val="002060"/>
                </a:solidFill>
                <a:latin typeface="Bookman Old Style" pitchFamily="18" charset="0"/>
              </a:rPr>
              <a:t> </a:t>
            </a:r>
          </a:p>
          <a:p>
            <a:pPr algn="ctr" eaLnBrk="0" fontAlgn="auto" hangingPunct="0">
              <a:spcBef>
                <a:spcPts val="0"/>
              </a:spcBef>
              <a:spcAft>
                <a:spcPts val="0"/>
              </a:spcAft>
              <a:defRPr/>
            </a:pPr>
            <a:r>
              <a:rPr lang="en-US" b="1" dirty="0" err="1" smtClean="0">
                <a:solidFill>
                  <a:srgbClr val="002060"/>
                </a:solidFill>
                <a:latin typeface="Bookman Old Style" pitchFamily="18" charset="0"/>
              </a:rPr>
              <a:t>Tentang</a:t>
            </a:r>
            <a:r>
              <a:rPr lang="en-US" b="1" dirty="0" smtClean="0">
                <a:solidFill>
                  <a:srgbClr val="002060"/>
                </a:solidFill>
                <a:latin typeface="Bookman Old Style" pitchFamily="18" charset="0"/>
              </a:rPr>
              <a:t> </a:t>
            </a:r>
            <a:r>
              <a:rPr lang="en-US" b="1" dirty="0">
                <a:solidFill>
                  <a:srgbClr val="002060"/>
                </a:solidFill>
                <a:latin typeface="Bookman Old Style" pitchFamily="18" charset="0"/>
              </a:rPr>
              <a:t>P-EPPD </a:t>
            </a:r>
          </a:p>
          <a:p>
            <a:pPr algn="ctr" eaLnBrk="0" fontAlgn="auto" hangingPunct="0">
              <a:spcBef>
                <a:spcPts val="0"/>
              </a:spcBef>
              <a:spcAft>
                <a:spcPts val="0"/>
              </a:spcAft>
              <a:defRPr/>
            </a:pPr>
            <a:r>
              <a:rPr lang="en-US" b="1" dirty="0">
                <a:solidFill>
                  <a:srgbClr val="002060"/>
                </a:solidFill>
                <a:latin typeface="Bookman Old Style" pitchFamily="18" charset="0"/>
              </a:rPr>
              <a:t>(EKPPD, EKPOD, EDOB)</a:t>
            </a:r>
          </a:p>
        </p:txBody>
      </p:sp>
      <p:sp>
        <p:nvSpPr>
          <p:cNvPr id="16" name="Freeform 7"/>
          <p:cNvSpPr>
            <a:spLocks/>
          </p:cNvSpPr>
          <p:nvPr/>
        </p:nvSpPr>
        <p:spPr bwMode="gray">
          <a:xfrm rot="19745652">
            <a:off x="5124027" y="2278246"/>
            <a:ext cx="953295" cy="548908"/>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tx2">
              <a:lumMod val="60000"/>
              <a:lumOff val="40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dirty="0">
              <a:solidFill>
                <a:schemeClr val="lt1"/>
              </a:solidFill>
              <a:latin typeface="+mn-lt"/>
            </a:endParaRPr>
          </a:p>
        </p:txBody>
      </p:sp>
      <p:sp>
        <p:nvSpPr>
          <p:cNvPr id="17" name="Freeform 9"/>
          <p:cNvSpPr>
            <a:spLocks/>
          </p:cNvSpPr>
          <p:nvPr/>
        </p:nvSpPr>
        <p:spPr bwMode="gray">
          <a:xfrm rot="1125439" flipH="1">
            <a:off x="6266526" y="2218962"/>
            <a:ext cx="840397" cy="601727"/>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tx2">
              <a:lumMod val="60000"/>
              <a:lumOff val="40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3" name="Rounded Rectangle 22"/>
          <p:cNvSpPr/>
          <p:nvPr/>
        </p:nvSpPr>
        <p:spPr>
          <a:xfrm>
            <a:off x="304800" y="304800"/>
            <a:ext cx="11582400" cy="762000"/>
          </a:xfrm>
          <a:prstGeom prst="roundRect">
            <a:avLst/>
          </a:prstGeom>
          <a:ln/>
        </p:spPr>
        <p:style>
          <a:lnRef idx="1">
            <a:schemeClr val="accent2"/>
          </a:lnRef>
          <a:fillRef idx="3">
            <a:schemeClr val="accent2"/>
          </a:fillRef>
          <a:effectRef idx="2">
            <a:schemeClr val="accent2"/>
          </a:effectRef>
          <a:fontRef idx="minor">
            <a:schemeClr val="lt1"/>
          </a:fontRef>
        </p:style>
        <p:txBody>
          <a:bodyPr vert="horz" lIns="45720" tIns="0" rIns="45720" bIns="0" anchor="ctr" anchorCtr="0">
            <a:normAutofit/>
          </a:bodyPr>
          <a:lstStyle/>
          <a:p>
            <a:pPr algn="ctr" eaLnBrk="0" fontAlgn="auto" hangingPunct="0">
              <a:lnSpc>
                <a:spcPct val="90000"/>
              </a:lnSpc>
              <a:spcBef>
                <a:spcPts val="0"/>
              </a:spcBef>
              <a:spcAft>
                <a:spcPts val="0"/>
              </a:spcAft>
              <a:defRPr/>
            </a:pPr>
            <a:r>
              <a:rPr lang="en-US" altLang="zh-CN" sz="2800" b="1" cap="all" dirty="0" smtClean="0">
                <a:ln w="9000" cmpd="sng">
                  <a:solidFill>
                    <a:srgbClr val="FFFF00"/>
                  </a:solidFill>
                  <a:prstDash val="solid"/>
                </a:ln>
                <a:solidFill>
                  <a:schemeClr val="bg1"/>
                </a:solidFill>
                <a:effectLst>
                  <a:reflection blurRad="12700" stA="28000" endPos="45000" dist="1000" dir="5400000" sy="-100000" algn="bl" rotWithShape="0"/>
                </a:effectLst>
              </a:rPr>
              <a:t>DASAR HUKUM</a:t>
            </a:r>
            <a:endParaRPr lang="id-ID" altLang="zh-CN" sz="2800" b="1" cap="all" dirty="0" smtClean="0">
              <a:ln w="9000" cmpd="sng">
                <a:solidFill>
                  <a:srgbClr val="FFFF00"/>
                </a:solidFill>
                <a:prstDash val="solid"/>
              </a:ln>
              <a:solidFill>
                <a:schemeClr val="bg1"/>
              </a:solidFill>
              <a:effectLst>
                <a:reflection blurRad="12700" stA="28000" endPos="45000" dist="1000" dir="5400000" sy="-100000" algn="bl" rotWithShape="0"/>
              </a:effectLst>
            </a:endParaRPr>
          </a:p>
        </p:txBody>
      </p:sp>
      <p:sp>
        <p:nvSpPr>
          <p:cNvPr id="27" name="Rounded Rectangle 26"/>
          <p:cNvSpPr/>
          <p:nvPr/>
        </p:nvSpPr>
        <p:spPr>
          <a:xfrm>
            <a:off x="4775201" y="4873375"/>
            <a:ext cx="7264400" cy="1219200"/>
          </a:xfrm>
          <a:prstGeom prst="round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r>
              <a:rPr lang="en-US" b="1" dirty="0" smtClean="0">
                <a:solidFill>
                  <a:srgbClr val="002060"/>
                </a:solidFill>
                <a:latin typeface="Bookman Old Style" pitchFamily="18" charset="0"/>
              </a:rPr>
              <a:t>PERPRES 59 </a:t>
            </a:r>
            <a:r>
              <a:rPr lang="en-US" b="1" dirty="0" err="1" smtClean="0">
                <a:solidFill>
                  <a:srgbClr val="002060"/>
                </a:solidFill>
                <a:latin typeface="Bookman Old Style" pitchFamily="18" charset="0"/>
              </a:rPr>
              <a:t>Tahun</a:t>
            </a:r>
            <a:r>
              <a:rPr lang="en-US" b="1" dirty="0" smtClean="0">
                <a:solidFill>
                  <a:srgbClr val="002060"/>
                </a:solidFill>
                <a:latin typeface="Bookman Old Style" pitchFamily="18" charset="0"/>
              </a:rPr>
              <a:t> 2012 </a:t>
            </a:r>
            <a:r>
              <a:rPr lang="en-US" b="1" dirty="0" err="1" smtClean="0">
                <a:solidFill>
                  <a:srgbClr val="002060"/>
                </a:solidFill>
                <a:latin typeface="Bookman Old Style" pitchFamily="18" charset="0"/>
              </a:rPr>
              <a:t>tentang</a:t>
            </a:r>
            <a:endParaRPr lang="en-US" b="1" dirty="0">
              <a:solidFill>
                <a:srgbClr val="002060"/>
              </a:solidFill>
              <a:latin typeface="Bookman Old Style" pitchFamily="18" charset="0"/>
            </a:endParaRPr>
          </a:p>
          <a:p>
            <a:pPr algn="ctr"/>
            <a:r>
              <a:rPr lang="en-US" b="1" dirty="0" err="1" smtClean="0">
                <a:solidFill>
                  <a:srgbClr val="002060"/>
                </a:solidFill>
                <a:latin typeface="Bookman Old Style" pitchFamily="18" charset="0"/>
              </a:rPr>
              <a:t>Kerangka</a:t>
            </a:r>
            <a:r>
              <a:rPr lang="en-US" b="1" dirty="0" smtClean="0">
                <a:solidFill>
                  <a:srgbClr val="002060"/>
                </a:solidFill>
                <a:latin typeface="Bookman Old Style" pitchFamily="18" charset="0"/>
              </a:rPr>
              <a:t> </a:t>
            </a:r>
            <a:r>
              <a:rPr lang="en-US" b="1" dirty="0" err="1" smtClean="0">
                <a:solidFill>
                  <a:srgbClr val="002060"/>
                </a:solidFill>
                <a:latin typeface="Bookman Old Style" pitchFamily="18" charset="0"/>
              </a:rPr>
              <a:t>Nasional</a:t>
            </a:r>
            <a:r>
              <a:rPr lang="en-US" b="1" dirty="0" smtClean="0">
                <a:solidFill>
                  <a:srgbClr val="002060"/>
                </a:solidFill>
                <a:latin typeface="Bookman Old Style" pitchFamily="18" charset="0"/>
              </a:rPr>
              <a:t> </a:t>
            </a:r>
            <a:r>
              <a:rPr lang="en-US" b="1" dirty="0" err="1" smtClean="0">
                <a:solidFill>
                  <a:srgbClr val="002060"/>
                </a:solidFill>
                <a:latin typeface="Bookman Old Style" pitchFamily="18" charset="0"/>
              </a:rPr>
              <a:t>Pengembangan</a:t>
            </a:r>
            <a:r>
              <a:rPr lang="en-US" b="1" dirty="0" smtClean="0">
                <a:solidFill>
                  <a:srgbClr val="002060"/>
                </a:solidFill>
                <a:latin typeface="Bookman Old Style" pitchFamily="18" charset="0"/>
              </a:rPr>
              <a:t> </a:t>
            </a:r>
            <a:r>
              <a:rPr lang="en-US" b="1" dirty="0" err="1" smtClean="0">
                <a:solidFill>
                  <a:srgbClr val="002060"/>
                </a:solidFill>
                <a:latin typeface="Bookman Old Style" pitchFamily="18" charset="0"/>
              </a:rPr>
              <a:t>Kapasitas</a:t>
            </a:r>
            <a:endParaRPr lang="en-US" b="1" dirty="0">
              <a:solidFill>
                <a:srgbClr val="002060"/>
              </a:solidFill>
              <a:latin typeface="Bookman Old Style" pitchFamily="18" charset="0"/>
            </a:endParaRPr>
          </a:p>
          <a:p>
            <a:pPr algn="ctr"/>
            <a:r>
              <a:rPr lang="en-US" b="1" dirty="0" err="1" smtClean="0">
                <a:solidFill>
                  <a:srgbClr val="002060"/>
                </a:solidFill>
                <a:latin typeface="Bookman Old Style" pitchFamily="18" charset="0"/>
              </a:rPr>
              <a:t>Pemerintahan</a:t>
            </a:r>
            <a:r>
              <a:rPr lang="en-US" b="1" dirty="0" smtClean="0">
                <a:solidFill>
                  <a:srgbClr val="002060"/>
                </a:solidFill>
                <a:latin typeface="Bookman Old Style" pitchFamily="18" charset="0"/>
              </a:rPr>
              <a:t> Daerah</a:t>
            </a:r>
          </a:p>
        </p:txBody>
      </p:sp>
      <p:sp>
        <p:nvSpPr>
          <p:cNvPr id="30" name="Notched Right Arrow 29"/>
          <p:cNvSpPr/>
          <p:nvPr/>
        </p:nvSpPr>
        <p:spPr>
          <a:xfrm rot="5400000">
            <a:off x="7907785" y="3975884"/>
            <a:ext cx="999232" cy="711200"/>
          </a:xfrm>
          <a:prstGeom prst="notchedRightArrow">
            <a:avLst/>
          </a:prstGeom>
          <a:solidFill>
            <a:schemeClr val="tx2">
              <a:lumMod val="60000"/>
              <a:lumOff val="40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extLst>
      <p:ext uri="{BB962C8B-B14F-4D97-AF65-F5344CB8AC3E}">
        <p14:creationId xmlns:p14="http://schemas.microsoft.com/office/powerpoint/2010/main" val="28029951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7524"/>
                                        </p:tgtEl>
                                        <p:attrNameLst>
                                          <p:attrName>style.visibility</p:attrName>
                                        </p:attrNameLst>
                                      </p:cBhvr>
                                      <p:to>
                                        <p:strVal val="visible"/>
                                      </p:to>
                                    </p:set>
                                    <p:animEffect transition="in" filter="fade">
                                      <p:cBhvr>
                                        <p:cTn id="7" dur="1000"/>
                                        <p:tgtEl>
                                          <p:spTgt spid="107524"/>
                                        </p:tgtEl>
                                      </p:cBhvr>
                                    </p:animEffect>
                                    <p:anim calcmode="lin" valueType="num">
                                      <p:cBhvr>
                                        <p:cTn id="8" dur="1000" fill="hold"/>
                                        <p:tgtEl>
                                          <p:spTgt spid="107524"/>
                                        </p:tgtEl>
                                        <p:attrNameLst>
                                          <p:attrName>ppt_x</p:attrName>
                                        </p:attrNameLst>
                                      </p:cBhvr>
                                      <p:tavLst>
                                        <p:tav tm="0">
                                          <p:val>
                                            <p:strVal val="#ppt_x"/>
                                          </p:val>
                                        </p:tav>
                                        <p:tav tm="100000">
                                          <p:val>
                                            <p:strVal val="#ppt_x"/>
                                          </p:val>
                                        </p:tav>
                                      </p:tavLst>
                                    </p:anim>
                                    <p:anim calcmode="lin" valueType="num">
                                      <p:cBhvr>
                                        <p:cTn id="9" dur="1000" fill="hold"/>
                                        <p:tgtEl>
                                          <p:spTgt spid="10752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nodePh="1">
                                  <p:stCondLst>
                                    <p:cond delay="0"/>
                                  </p:stCondLst>
                                  <p:endCondLst>
                                    <p:cond evt="begin" delay="0">
                                      <p:tn val="10"/>
                                    </p:cond>
                                  </p:end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linds(horizont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animBg="1"/>
      <p:bldP spid="2" grpId="0"/>
      <p:bldP spid="2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42" t="12090" r="-197" b="8759"/>
          <a:stretch/>
        </p:blipFill>
        <p:spPr>
          <a:xfrm>
            <a:off x="0" y="293187"/>
            <a:ext cx="12218127" cy="5662025"/>
          </a:xfrm>
          <a:prstGeom prst="rect">
            <a:avLst/>
          </a:prstGeom>
        </p:spPr>
      </p:pic>
      <p:sp>
        <p:nvSpPr>
          <p:cNvPr id="7" name="Rectangle 6"/>
          <p:cNvSpPr/>
          <p:nvPr/>
        </p:nvSpPr>
        <p:spPr>
          <a:xfrm>
            <a:off x="6096000" y="0"/>
            <a:ext cx="6096000" cy="120032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2800" dirty="0" smtClean="0">
              <a:solidFill>
                <a:prstClr val="white"/>
              </a:solidFill>
              <a:latin typeface="Gadugi" panose="020B0502040204020203" pitchFamily="34" charset="0"/>
            </a:endParaRPr>
          </a:p>
          <a:p>
            <a:pPr algn="just"/>
            <a:endParaRPr lang="id-ID" sz="2800" dirty="0">
              <a:solidFill>
                <a:prstClr val="white"/>
              </a:solidFill>
              <a:latin typeface="Gadugi" panose="020B0502040204020203" pitchFamily="34" charset="0"/>
            </a:endParaRPr>
          </a:p>
          <a:p>
            <a:pPr algn="just"/>
            <a:r>
              <a:rPr lang="en-US" sz="2400" dirty="0" err="1" smtClean="0">
                <a:solidFill>
                  <a:prstClr val="white"/>
                </a:solidFill>
                <a:latin typeface="Gadugi" panose="020B0502040204020203" pitchFamily="34" charset="0"/>
              </a:rPr>
              <a:t>Konsep</a:t>
            </a:r>
            <a:r>
              <a:rPr lang="en-US" sz="2400" dirty="0" smtClean="0">
                <a:solidFill>
                  <a:prstClr val="white"/>
                </a:solidFill>
                <a:latin typeface="Gadugi" panose="020B0502040204020203" pitchFamily="34" charset="0"/>
              </a:rPr>
              <a:t> </a:t>
            </a:r>
            <a:r>
              <a:rPr lang="en-US" sz="2400" dirty="0" err="1">
                <a:solidFill>
                  <a:prstClr val="white"/>
                </a:solidFill>
                <a:latin typeface="Gadugi" panose="020B0502040204020203" pitchFamily="34" charset="0"/>
              </a:rPr>
              <a:t>kota</a:t>
            </a:r>
            <a:r>
              <a:rPr lang="en-US" sz="2400" dirty="0">
                <a:solidFill>
                  <a:prstClr val="white"/>
                </a:solidFill>
                <a:latin typeface="Gadugi" panose="020B0502040204020203" pitchFamily="34" charset="0"/>
              </a:rPr>
              <a:t> </a:t>
            </a:r>
            <a:r>
              <a:rPr lang="en-US" sz="2400" dirty="0" err="1">
                <a:solidFill>
                  <a:prstClr val="white"/>
                </a:solidFill>
                <a:latin typeface="Gadugi" panose="020B0502040204020203" pitchFamily="34" charset="0"/>
              </a:rPr>
              <a:t>cerdas</a:t>
            </a:r>
            <a:r>
              <a:rPr lang="en-US" sz="2400" dirty="0">
                <a:solidFill>
                  <a:prstClr val="white"/>
                </a:solidFill>
                <a:latin typeface="Gadugi" panose="020B0502040204020203" pitchFamily="34" charset="0"/>
              </a:rPr>
              <a:t> yang </a:t>
            </a:r>
            <a:r>
              <a:rPr lang="en-US" sz="2400" dirty="0" err="1">
                <a:solidFill>
                  <a:prstClr val="white"/>
                </a:solidFill>
                <a:latin typeface="Gadugi" panose="020B0502040204020203" pitchFamily="34" charset="0"/>
              </a:rPr>
              <a:t>dirancang</a:t>
            </a:r>
            <a:r>
              <a:rPr lang="en-US" sz="2400" dirty="0">
                <a:solidFill>
                  <a:prstClr val="white"/>
                </a:solidFill>
                <a:latin typeface="Gadugi" panose="020B0502040204020203" pitchFamily="34" charset="0"/>
              </a:rPr>
              <a:t> </a:t>
            </a:r>
            <a:r>
              <a:rPr lang="en-US" sz="2400" dirty="0" err="1">
                <a:solidFill>
                  <a:prstClr val="white"/>
                </a:solidFill>
                <a:latin typeface="Gadugi" panose="020B0502040204020203" pitchFamily="34" charset="0"/>
              </a:rPr>
              <a:t>secara</a:t>
            </a:r>
            <a:r>
              <a:rPr lang="en-US" sz="2400" dirty="0">
                <a:solidFill>
                  <a:prstClr val="white"/>
                </a:solidFill>
                <a:latin typeface="Gadugi" panose="020B0502040204020203" pitchFamily="34" charset="0"/>
              </a:rPr>
              <a:t> </a:t>
            </a:r>
            <a:r>
              <a:rPr lang="en-US" sz="2400" dirty="0" err="1">
                <a:solidFill>
                  <a:prstClr val="white"/>
                </a:solidFill>
                <a:latin typeface="Gadugi" panose="020B0502040204020203" pitchFamily="34" charset="0"/>
              </a:rPr>
              <a:t>berkesinambungan</a:t>
            </a:r>
            <a:r>
              <a:rPr lang="en-US" sz="2400" dirty="0">
                <a:solidFill>
                  <a:prstClr val="white"/>
                </a:solidFill>
                <a:latin typeface="Gadugi" panose="020B0502040204020203" pitchFamily="34" charset="0"/>
              </a:rPr>
              <a:t> </a:t>
            </a:r>
            <a:r>
              <a:rPr lang="en-US" sz="2400" dirty="0" err="1">
                <a:solidFill>
                  <a:prstClr val="white"/>
                </a:solidFill>
                <a:latin typeface="Gadugi" panose="020B0502040204020203" pitchFamily="34" charset="0"/>
              </a:rPr>
              <a:t>dan</a:t>
            </a:r>
            <a:r>
              <a:rPr lang="en-US" sz="2400" dirty="0">
                <a:solidFill>
                  <a:prstClr val="white"/>
                </a:solidFill>
                <a:latin typeface="Gadugi" panose="020B0502040204020203" pitchFamily="34" charset="0"/>
              </a:rPr>
              <a:t> </a:t>
            </a:r>
            <a:r>
              <a:rPr lang="en-US" sz="2400" dirty="0" err="1">
                <a:solidFill>
                  <a:prstClr val="white"/>
                </a:solidFill>
                <a:latin typeface="Gadugi" panose="020B0502040204020203" pitchFamily="34" charset="0"/>
              </a:rPr>
              <a:t>terus</a:t>
            </a:r>
            <a:r>
              <a:rPr lang="en-US" sz="2400" dirty="0">
                <a:solidFill>
                  <a:prstClr val="white"/>
                </a:solidFill>
                <a:latin typeface="Gadugi" panose="020B0502040204020203" pitchFamily="34" charset="0"/>
              </a:rPr>
              <a:t> </a:t>
            </a:r>
            <a:r>
              <a:rPr lang="en-US" sz="2400" dirty="0" err="1">
                <a:solidFill>
                  <a:prstClr val="white"/>
                </a:solidFill>
                <a:latin typeface="Gadugi" panose="020B0502040204020203" pitchFamily="34" charset="0"/>
              </a:rPr>
              <a:t>berkembang</a:t>
            </a:r>
            <a:r>
              <a:rPr lang="en-US" sz="2400" dirty="0">
                <a:solidFill>
                  <a:prstClr val="white"/>
                </a:solidFill>
                <a:latin typeface="Gadugi" panose="020B0502040204020203" pitchFamily="34" charset="0"/>
              </a:rPr>
              <a:t> </a:t>
            </a:r>
            <a:r>
              <a:rPr lang="en-US" sz="2400" dirty="0" err="1" smtClean="0">
                <a:solidFill>
                  <a:prstClr val="white"/>
                </a:solidFill>
                <a:latin typeface="Gadugi" panose="020B0502040204020203" pitchFamily="34" charset="0"/>
              </a:rPr>
              <a:t>guna</a:t>
            </a:r>
            <a:r>
              <a:rPr lang="id-ID" sz="2400" dirty="0" smtClean="0">
                <a:solidFill>
                  <a:prstClr val="white"/>
                </a:solidFill>
                <a:latin typeface="Gadugi" panose="020B0502040204020203" pitchFamily="34" charset="0"/>
              </a:rPr>
              <a:t>:</a:t>
            </a:r>
            <a:endParaRPr lang="id-ID" sz="2800" dirty="0">
              <a:solidFill>
                <a:prstClr val="white"/>
              </a:solidFill>
              <a:latin typeface="Gadugi" panose="020B0502040204020203" pitchFamily="34" charset="0"/>
            </a:endParaRPr>
          </a:p>
          <a:p>
            <a:pPr algn="just"/>
            <a:endParaRPr lang="id-ID" sz="2800" dirty="0" smtClean="0">
              <a:solidFill>
                <a:prstClr val="white"/>
              </a:solidFill>
              <a:latin typeface="Gadugi" panose="020B0502040204020203" pitchFamily="34" charset="0"/>
            </a:endParaRPr>
          </a:p>
          <a:p>
            <a:pPr algn="just"/>
            <a:endParaRPr lang="en-US" sz="2800" dirty="0">
              <a:solidFill>
                <a:prstClr val="white"/>
              </a:solidFill>
              <a:latin typeface="Gadugi" panose="020B0502040204020203" pitchFamily="34" charset="0"/>
            </a:endParaRPr>
          </a:p>
        </p:txBody>
      </p:sp>
      <p:sp>
        <p:nvSpPr>
          <p:cNvPr id="8" name="Rectangle 7"/>
          <p:cNvSpPr/>
          <p:nvPr/>
        </p:nvSpPr>
        <p:spPr>
          <a:xfrm>
            <a:off x="0" y="0"/>
            <a:ext cx="6096000" cy="1200329"/>
          </a:xfrm>
          <a:prstGeom prst="rect">
            <a:avLst/>
          </a:prstGeom>
          <a:solidFill>
            <a:srgbClr val="BF9B30"/>
          </a:solidFill>
        </p:spPr>
        <p:txBody>
          <a:bodyPr wrap="square">
            <a:spAutoFit/>
          </a:bodyPr>
          <a:lstStyle/>
          <a:p>
            <a:pPr algn="ctr"/>
            <a:r>
              <a:rPr lang="en-US" sz="7200" b="1" dirty="0" smtClean="0">
                <a:solidFill>
                  <a:prstClr val="white"/>
                </a:solidFill>
                <a:latin typeface="Lunch" panose="00000400000000000000" pitchFamily="2" charset="0"/>
              </a:rPr>
              <a:t>Smart city</a:t>
            </a:r>
            <a:endParaRPr lang="en-US" sz="7200" dirty="0"/>
          </a:p>
        </p:txBody>
      </p:sp>
      <p:sp>
        <p:nvSpPr>
          <p:cNvPr id="14" name="Bevel 13"/>
          <p:cNvSpPr/>
          <p:nvPr/>
        </p:nvSpPr>
        <p:spPr>
          <a:xfrm>
            <a:off x="6096004" y="1209036"/>
            <a:ext cx="6096000" cy="1000764"/>
          </a:xfrm>
          <a:prstGeom prst="bevel">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id-ID" sz="2400" i="1" dirty="0" smtClean="0">
                <a:solidFill>
                  <a:schemeClr val="bg1"/>
                </a:solidFill>
                <a:latin typeface="Tekton Pro" panose="020F0603020208020904" pitchFamily="34" charset="0"/>
              </a:rPr>
              <a:t>M</a:t>
            </a:r>
            <a:r>
              <a:rPr lang="en-US" sz="2400" i="1" dirty="0" err="1" smtClean="0">
                <a:solidFill>
                  <a:schemeClr val="bg1"/>
                </a:solidFill>
                <a:latin typeface="Tekton Pro" panose="020F0603020208020904" pitchFamily="34" charset="0"/>
              </a:rPr>
              <a:t>embantu</a:t>
            </a:r>
            <a:r>
              <a:rPr lang="en-US" sz="2400" i="1" dirty="0" smtClean="0">
                <a:solidFill>
                  <a:schemeClr val="bg1"/>
                </a:solidFill>
                <a:latin typeface="Tekton Pro" panose="020F0603020208020904" pitchFamily="34" charset="0"/>
              </a:rPr>
              <a:t> </a:t>
            </a:r>
            <a:r>
              <a:rPr lang="id-ID" sz="2400" i="1" dirty="0" smtClean="0">
                <a:solidFill>
                  <a:schemeClr val="bg1"/>
                </a:solidFill>
                <a:latin typeface="Tekton Pro" panose="020F0603020208020904" pitchFamily="34" charset="0"/>
              </a:rPr>
              <a:t>&amp; </a:t>
            </a:r>
            <a:r>
              <a:rPr lang="en-US" sz="2400" i="1" dirty="0" err="1" smtClean="0">
                <a:solidFill>
                  <a:schemeClr val="bg1"/>
                </a:solidFill>
                <a:latin typeface="Tekton Pro" panose="020F0603020208020904" pitchFamily="34" charset="0"/>
              </a:rPr>
              <a:t>memudahkan</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berbagai</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kegiatan</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masyarakat</a:t>
            </a:r>
            <a:r>
              <a:rPr lang="id-ID" sz="2400" i="1" dirty="0" smtClean="0">
                <a:solidFill>
                  <a:schemeClr val="bg1"/>
                </a:solidFill>
                <a:latin typeface="Tekton Pro" panose="020F0603020208020904" pitchFamily="34" charset="0"/>
              </a:rPr>
              <a:t>.</a:t>
            </a:r>
          </a:p>
        </p:txBody>
      </p:sp>
      <p:sp>
        <p:nvSpPr>
          <p:cNvPr id="15" name="Bevel 14"/>
          <p:cNvSpPr/>
          <p:nvPr/>
        </p:nvSpPr>
        <p:spPr>
          <a:xfrm>
            <a:off x="6083161" y="2209800"/>
            <a:ext cx="6096000" cy="914400"/>
          </a:xfrm>
          <a:prstGeom prst="bevel">
            <a:avLst/>
          </a:prstGeom>
          <a:solidFill>
            <a:srgbClr val="69C7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id-ID" sz="2400" i="1" dirty="0" smtClean="0">
                <a:solidFill>
                  <a:schemeClr val="bg1"/>
                </a:solidFill>
                <a:latin typeface="Tekton Pro" panose="020F0603020208020904" pitchFamily="34" charset="0"/>
              </a:rPr>
              <a:t>M</a:t>
            </a:r>
            <a:r>
              <a:rPr lang="en-US" sz="2400" i="1" dirty="0" err="1" smtClean="0">
                <a:solidFill>
                  <a:schemeClr val="bg1"/>
                </a:solidFill>
                <a:latin typeface="Tekton Pro" panose="020F0603020208020904" pitchFamily="34" charset="0"/>
              </a:rPr>
              <a:t>engelola</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sumber</a:t>
            </a:r>
            <a:r>
              <a:rPr lang="en-US" sz="2400" i="1" dirty="0" smtClean="0">
                <a:solidFill>
                  <a:schemeClr val="bg1"/>
                </a:solidFill>
                <a:latin typeface="Tekton Pro" panose="020F0603020208020904" pitchFamily="34" charset="0"/>
              </a:rPr>
              <a:t> daya yang </a:t>
            </a:r>
            <a:r>
              <a:rPr lang="en-US" sz="2400" i="1" dirty="0" err="1" smtClean="0">
                <a:solidFill>
                  <a:schemeClr val="bg1"/>
                </a:solidFill>
                <a:latin typeface="Tekton Pro" panose="020F0603020208020904" pitchFamily="34" charset="0"/>
              </a:rPr>
              <a:t>ada</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dengan</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efisien</a:t>
            </a:r>
            <a:r>
              <a:rPr lang="id-ID" sz="2400" i="1" dirty="0" smtClean="0">
                <a:solidFill>
                  <a:schemeClr val="bg1"/>
                </a:solidFill>
                <a:latin typeface="Tekton Pro" panose="020F0603020208020904" pitchFamily="34" charset="0"/>
              </a:rPr>
              <a:t>.</a:t>
            </a:r>
          </a:p>
        </p:txBody>
      </p:sp>
      <p:sp>
        <p:nvSpPr>
          <p:cNvPr id="16" name="Bevel 15"/>
          <p:cNvSpPr/>
          <p:nvPr/>
        </p:nvSpPr>
        <p:spPr>
          <a:xfrm>
            <a:off x="6074596" y="3124200"/>
            <a:ext cx="6096000" cy="1410068"/>
          </a:xfrm>
          <a:prstGeom prst="bevel">
            <a:avLst/>
          </a:prstGeom>
          <a:solidFill>
            <a:srgbClr val="D78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id-ID" sz="2400" i="1" dirty="0" smtClean="0">
                <a:solidFill>
                  <a:schemeClr val="bg1"/>
                </a:solidFill>
                <a:latin typeface="Tekton Pro" panose="020F0603020208020904" pitchFamily="34" charset="0"/>
              </a:rPr>
              <a:t>Memberikan peningkatan pelayanan publik yang menunjang </a:t>
            </a:r>
            <a:r>
              <a:rPr lang="en-US" sz="2400" i="1" dirty="0" err="1" smtClean="0">
                <a:solidFill>
                  <a:schemeClr val="bg1"/>
                </a:solidFill>
                <a:latin typeface="Tekton Pro" panose="020F0603020208020904" pitchFamily="34" charset="0"/>
              </a:rPr>
              <a:t>peningkatan</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kualitas</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hidup</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seluruh</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warga</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masyarakat</a:t>
            </a:r>
            <a:r>
              <a:rPr lang="id-ID" sz="2400" i="1" dirty="0" smtClean="0">
                <a:solidFill>
                  <a:schemeClr val="bg1"/>
                </a:solidFill>
                <a:latin typeface="Tekton Pro" panose="020F0603020208020904" pitchFamily="34" charset="0"/>
              </a:rPr>
              <a:t>.</a:t>
            </a:r>
          </a:p>
        </p:txBody>
      </p:sp>
      <p:sp>
        <p:nvSpPr>
          <p:cNvPr id="17" name="Bevel 16"/>
          <p:cNvSpPr/>
          <p:nvPr/>
        </p:nvSpPr>
        <p:spPr>
          <a:xfrm>
            <a:off x="6074596" y="4534268"/>
            <a:ext cx="6096000" cy="1142264"/>
          </a:xfrm>
          <a:prstGeom prst="bevel">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id-ID" sz="2400" i="1" dirty="0" smtClean="0">
                <a:solidFill>
                  <a:schemeClr val="bg1"/>
                </a:solidFill>
                <a:latin typeface="Tekton Pro" panose="020F0603020208020904" pitchFamily="34" charset="0"/>
              </a:rPr>
              <a:t>H</a:t>
            </a:r>
            <a:r>
              <a:rPr lang="en-US" sz="2400" i="1" dirty="0" err="1" smtClean="0">
                <a:solidFill>
                  <a:schemeClr val="bg1"/>
                </a:solidFill>
                <a:latin typeface="Tekton Pro" panose="020F0603020208020904" pitchFamily="34" charset="0"/>
              </a:rPr>
              <a:t>ingga</a:t>
            </a:r>
            <a:r>
              <a:rPr lang="en-US" sz="2400" i="1" dirty="0" smtClean="0">
                <a:solidFill>
                  <a:schemeClr val="bg1"/>
                </a:solidFill>
                <a:latin typeface="Tekton Pro" panose="020F0603020208020904" pitchFamily="34" charset="0"/>
              </a:rPr>
              <a:t> </a:t>
            </a:r>
            <a:r>
              <a:rPr lang="id-ID" sz="2400" i="1" dirty="0" smtClean="0">
                <a:solidFill>
                  <a:schemeClr val="bg1"/>
                </a:solidFill>
                <a:latin typeface="Tekton Pro" panose="020F0603020208020904" pitchFamily="34" charset="0"/>
              </a:rPr>
              <a:t>DAPAT</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mengantisipasi</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kejadian</a:t>
            </a:r>
            <a:r>
              <a:rPr lang="en-US" sz="2400" i="1" dirty="0" smtClean="0">
                <a:solidFill>
                  <a:schemeClr val="bg1"/>
                </a:solidFill>
                <a:latin typeface="Tekton Pro" panose="020F0603020208020904" pitchFamily="34" charset="0"/>
              </a:rPr>
              <a:t> yang </a:t>
            </a:r>
            <a:r>
              <a:rPr lang="en-US" sz="2400" i="1" dirty="0" err="1" smtClean="0">
                <a:solidFill>
                  <a:schemeClr val="bg1"/>
                </a:solidFill>
                <a:latin typeface="Tekton Pro" panose="020F0603020208020904" pitchFamily="34" charset="0"/>
              </a:rPr>
              <a:t>tak</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terduga</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sebelumnya</a:t>
            </a:r>
            <a:r>
              <a:rPr lang="id-ID" sz="2400" i="1" dirty="0" smtClean="0">
                <a:solidFill>
                  <a:schemeClr val="bg1"/>
                </a:solidFill>
                <a:latin typeface="Tekton Pro" panose="020F0603020208020904" pitchFamily="34" charset="0"/>
              </a:rPr>
              <a:t>.</a:t>
            </a:r>
          </a:p>
        </p:txBody>
      </p:sp>
      <p:sp>
        <p:nvSpPr>
          <p:cNvPr id="9" name="Bevel 8"/>
          <p:cNvSpPr/>
          <p:nvPr/>
        </p:nvSpPr>
        <p:spPr>
          <a:xfrm>
            <a:off x="-67635" y="5676532"/>
            <a:ext cx="12246796" cy="1142264"/>
          </a:xfrm>
          <a:prstGeom prst="bevel">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i="1" dirty="0" err="1" smtClean="0">
                <a:solidFill>
                  <a:schemeClr val="bg1"/>
                </a:solidFill>
                <a:latin typeface="Tekton Pro" panose="020F0603020208020904" pitchFamily="34" charset="0"/>
              </a:rPr>
              <a:t>Mendukung</a:t>
            </a:r>
            <a:r>
              <a:rPr lang="en-US" sz="2400" i="1" dirty="0" smtClean="0">
                <a:solidFill>
                  <a:schemeClr val="bg1"/>
                </a:solidFill>
                <a:latin typeface="Tekton Pro" panose="020F0603020208020904" pitchFamily="34" charset="0"/>
              </a:rPr>
              <a:t> Tata </a:t>
            </a:r>
            <a:r>
              <a:rPr lang="en-US" sz="2400" i="1" dirty="0" err="1" smtClean="0">
                <a:solidFill>
                  <a:schemeClr val="bg1"/>
                </a:solidFill>
                <a:latin typeface="Tekton Pro" panose="020F0603020208020904" pitchFamily="34" charset="0"/>
              </a:rPr>
              <a:t>Kelola</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Penyelenggaraan</a:t>
            </a:r>
            <a:r>
              <a:rPr lang="en-US" sz="2400" i="1" dirty="0" smtClean="0">
                <a:solidFill>
                  <a:schemeClr val="bg1"/>
                </a:solidFill>
                <a:latin typeface="Tekton Pro" panose="020F0603020208020904" pitchFamily="34" charset="0"/>
              </a:rPr>
              <a:t> </a:t>
            </a:r>
            <a:r>
              <a:rPr lang="en-US" sz="2400" i="1" dirty="0" err="1" smtClean="0">
                <a:solidFill>
                  <a:schemeClr val="bg1"/>
                </a:solidFill>
                <a:latin typeface="Tekton Pro" panose="020F0603020208020904" pitchFamily="34" charset="0"/>
              </a:rPr>
              <a:t>Pemerintahan</a:t>
            </a:r>
            <a:r>
              <a:rPr lang="en-US" sz="2400" i="1" dirty="0" smtClean="0">
                <a:solidFill>
                  <a:schemeClr val="bg1"/>
                </a:solidFill>
                <a:latin typeface="Tekton Pro" panose="020F0603020208020904" pitchFamily="34" charset="0"/>
              </a:rPr>
              <a:t> Daerah yang </a:t>
            </a:r>
            <a:r>
              <a:rPr lang="en-US" sz="2400" i="1" dirty="0" err="1" smtClean="0">
                <a:solidFill>
                  <a:schemeClr val="bg1"/>
                </a:solidFill>
                <a:latin typeface="Tekton Pro" panose="020F0603020208020904" pitchFamily="34" charset="0"/>
              </a:rPr>
              <a:t>Baik</a:t>
            </a:r>
            <a:endParaRPr lang="en-US" sz="2400" i="1" dirty="0" smtClean="0">
              <a:solidFill>
                <a:schemeClr val="bg1"/>
              </a:solidFill>
              <a:latin typeface="Tekton Pro" panose="020F0603020208020904" pitchFamily="34" charset="0"/>
            </a:endParaRPr>
          </a:p>
          <a:p>
            <a:pPr algn="just"/>
            <a:r>
              <a:rPr lang="en-US" sz="2400" i="1" dirty="0" smtClean="0">
                <a:solidFill>
                  <a:schemeClr val="bg1"/>
                </a:solidFill>
                <a:latin typeface="Tekton Pro" panose="020F0603020208020904" pitchFamily="34" charset="0"/>
              </a:rPr>
              <a:t>(GOOD GOVERNANCE)</a:t>
            </a:r>
            <a:endParaRPr lang="id-ID" sz="2400" i="1" dirty="0" smtClean="0">
              <a:solidFill>
                <a:schemeClr val="bg1"/>
              </a:solidFill>
              <a:latin typeface="Tekton Pro" panose="020F0603020208020904" pitchFamily="34" charset="0"/>
            </a:endParaRPr>
          </a:p>
        </p:txBody>
      </p:sp>
    </p:spTree>
    <p:extLst>
      <p:ext uri="{BB962C8B-B14F-4D97-AF65-F5344CB8AC3E}">
        <p14:creationId xmlns:p14="http://schemas.microsoft.com/office/powerpoint/2010/main" val="26764949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578" y="9243"/>
            <a:ext cx="12219578" cy="1015663"/>
          </a:xfrm>
          <a:prstGeom prst="rect">
            <a:avLst/>
          </a:prstGeom>
          <a:solidFill>
            <a:schemeClr val="accent2"/>
          </a:solidFill>
        </p:spPr>
        <p:txBody>
          <a:bodyPr wrap="square" rtlCol="0">
            <a:spAutoFit/>
          </a:bodyPr>
          <a:lstStyle/>
          <a:p>
            <a:pPr algn="ctr"/>
            <a:r>
              <a:rPr lang="id-ID" sz="6000" b="1" dirty="0">
                <a:solidFill>
                  <a:schemeClr val="bg1"/>
                </a:solidFill>
                <a:latin typeface="Lunch" panose="00000400000000000000" pitchFamily="2" charset="0"/>
              </a:rPr>
              <a:t>Manfaat </a:t>
            </a:r>
            <a:r>
              <a:rPr lang="en-US" sz="6000" b="1" dirty="0">
                <a:solidFill>
                  <a:schemeClr val="bg1"/>
                </a:solidFill>
                <a:latin typeface="Lunch" panose="00000400000000000000" pitchFamily="2" charset="0"/>
              </a:rPr>
              <a:t>Smart city</a:t>
            </a:r>
            <a:endParaRPr lang="en-US" sz="6000" dirty="0">
              <a:solidFill>
                <a:schemeClr val="bg1"/>
              </a:solidFill>
            </a:endParaRPr>
          </a:p>
        </p:txBody>
      </p:sp>
      <p:sp>
        <p:nvSpPr>
          <p:cNvPr id="5" name="TextBox 4"/>
          <p:cNvSpPr txBox="1"/>
          <p:nvPr/>
        </p:nvSpPr>
        <p:spPr>
          <a:xfrm>
            <a:off x="313509" y="5082738"/>
            <a:ext cx="11878491" cy="1323439"/>
          </a:xfrm>
          <a:prstGeom prst="rect">
            <a:avLst/>
          </a:prstGeom>
          <a:noFill/>
        </p:spPr>
        <p:txBody>
          <a:bodyPr wrap="square" rtlCol="0">
            <a:spAutoFit/>
          </a:bodyPr>
          <a:lstStyle/>
          <a:p>
            <a:pPr marL="457200" indent="-457200">
              <a:buFont typeface="Wingdings" panose="05000000000000000000" pitchFamily="2" charset="2"/>
              <a:buChar char="q"/>
            </a:pPr>
            <a:r>
              <a:rPr lang="id-ID" sz="4000" dirty="0"/>
              <a:t>Publikasi potensi daerah dan percepatan pembangunan</a:t>
            </a:r>
            <a:endParaRPr lang="en-US" sz="4000" dirty="0"/>
          </a:p>
        </p:txBody>
      </p:sp>
      <p:sp>
        <p:nvSpPr>
          <p:cNvPr id="6" name="Rectangle 5"/>
          <p:cNvSpPr/>
          <p:nvPr/>
        </p:nvSpPr>
        <p:spPr>
          <a:xfrm>
            <a:off x="381765" y="1316655"/>
            <a:ext cx="7280134" cy="707886"/>
          </a:xfrm>
          <a:prstGeom prst="rect">
            <a:avLst/>
          </a:prstGeom>
        </p:spPr>
        <p:txBody>
          <a:bodyPr wrap="none">
            <a:spAutoFit/>
          </a:bodyPr>
          <a:lstStyle/>
          <a:p>
            <a:pPr marL="457200" indent="-457200">
              <a:buFont typeface="Wingdings" panose="05000000000000000000" pitchFamily="2" charset="2"/>
              <a:buChar char="q"/>
            </a:pPr>
            <a:r>
              <a:rPr lang="id-ID" sz="4000" dirty="0"/>
              <a:t>Peningkatan kinerja pemerintah</a:t>
            </a:r>
          </a:p>
        </p:txBody>
      </p:sp>
      <p:sp>
        <p:nvSpPr>
          <p:cNvPr id="7" name="Rectangle 6"/>
          <p:cNvSpPr/>
          <p:nvPr/>
        </p:nvSpPr>
        <p:spPr>
          <a:xfrm>
            <a:off x="381765" y="2021582"/>
            <a:ext cx="6308907" cy="707886"/>
          </a:xfrm>
          <a:prstGeom prst="rect">
            <a:avLst/>
          </a:prstGeom>
        </p:spPr>
        <p:txBody>
          <a:bodyPr wrap="none">
            <a:spAutoFit/>
          </a:bodyPr>
          <a:lstStyle/>
          <a:p>
            <a:pPr marL="457200" indent="-457200">
              <a:buFont typeface="Wingdings" panose="05000000000000000000" pitchFamily="2" charset="2"/>
              <a:buChar char="q"/>
            </a:pPr>
            <a:r>
              <a:rPr lang="id-ID" sz="4000" dirty="0"/>
              <a:t>Peningkatan layanan publik</a:t>
            </a:r>
          </a:p>
        </p:txBody>
      </p:sp>
      <p:sp>
        <p:nvSpPr>
          <p:cNvPr id="8" name="Rectangle 7"/>
          <p:cNvSpPr/>
          <p:nvPr/>
        </p:nvSpPr>
        <p:spPr>
          <a:xfrm>
            <a:off x="349906" y="2740823"/>
            <a:ext cx="8173712" cy="707886"/>
          </a:xfrm>
          <a:prstGeom prst="rect">
            <a:avLst/>
          </a:prstGeom>
        </p:spPr>
        <p:txBody>
          <a:bodyPr wrap="none">
            <a:spAutoFit/>
          </a:bodyPr>
          <a:lstStyle/>
          <a:p>
            <a:pPr marL="457200" indent="-457200">
              <a:buFont typeface="Wingdings" panose="05000000000000000000" pitchFamily="2" charset="2"/>
              <a:buChar char="q"/>
            </a:pPr>
            <a:r>
              <a:rPr lang="id-ID" sz="4000" dirty="0"/>
              <a:t>Peningkatan pendapatan asli daerah</a:t>
            </a:r>
          </a:p>
        </p:txBody>
      </p:sp>
      <p:sp>
        <p:nvSpPr>
          <p:cNvPr id="9" name="Rectangle 8"/>
          <p:cNvSpPr/>
          <p:nvPr/>
        </p:nvSpPr>
        <p:spPr>
          <a:xfrm>
            <a:off x="313509" y="3491960"/>
            <a:ext cx="9139040" cy="707886"/>
          </a:xfrm>
          <a:prstGeom prst="rect">
            <a:avLst/>
          </a:prstGeom>
        </p:spPr>
        <p:txBody>
          <a:bodyPr wrap="none">
            <a:spAutoFit/>
          </a:bodyPr>
          <a:lstStyle/>
          <a:p>
            <a:pPr marL="457200" indent="-457200">
              <a:buFont typeface="Wingdings" panose="05000000000000000000" pitchFamily="2" charset="2"/>
              <a:buChar char="q"/>
            </a:pPr>
            <a:r>
              <a:rPr lang="id-ID" sz="4000" dirty="0"/>
              <a:t>Peningkatan kualitas &amp; taraf hidup warga</a:t>
            </a:r>
          </a:p>
        </p:txBody>
      </p:sp>
      <p:sp>
        <p:nvSpPr>
          <p:cNvPr id="10" name="Rectangle 9"/>
          <p:cNvSpPr/>
          <p:nvPr/>
        </p:nvSpPr>
        <p:spPr>
          <a:xfrm>
            <a:off x="381765" y="4331601"/>
            <a:ext cx="7284558" cy="707886"/>
          </a:xfrm>
          <a:prstGeom prst="rect">
            <a:avLst/>
          </a:prstGeom>
        </p:spPr>
        <p:txBody>
          <a:bodyPr wrap="none">
            <a:spAutoFit/>
          </a:bodyPr>
          <a:lstStyle/>
          <a:p>
            <a:pPr marL="457200" indent="-457200">
              <a:buFont typeface="Wingdings" panose="05000000000000000000" pitchFamily="2" charset="2"/>
              <a:buChar char="q"/>
            </a:pPr>
            <a:r>
              <a:rPr lang="id-ID" sz="4000" dirty="0"/>
              <a:t>Solusi bagi permasalahan warga</a:t>
            </a:r>
          </a:p>
        </p:txBody>
      </p:sp>
    </p:spTree>
    <p:extLst>
      <p:ext uri="{BB962C8B-B14F-4D97-AF65-F5344CB8AC3E}">
        <p14:creationId xmlns:p14="http://schemas.microsoft.com/office/powerpoint/2010/main" val="42054282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3276600" cy="666750"/>
          </a:xfrm>
          <a:solidFill>
            <a:schemeClr val="accent2"/>
          </a:solidFill>
          <a:ln cmpd="sng">
            <a:solidFill>
              <a:schemeClr val="tx1"/>
            </a:solidFill>
          </a:ln>
        </p:spPr>
        <p:txBody>
          <a:bodyPr/>
          <a:lstStyle/>
          <a:p>
            <a:r>
              <a:rPr lang="en-US" dirty="0" smtClean="0">
                <a:solidFill>
                  <a:schemeClr val="bg1"/>
                </a:solidFill>
              </a:rPr>
              <a:t>KESIMPULAN</a:t>
            </a:r>
            <a:endParaRPr lang="en-US" dirty="0">
              <a:solidFill>
                <a:schemeClr val="bg1"/>
              </a:solidFill>
            </a:endParaRPr>
          </a:p>
        </p:txBody>
      </p:sp>
      <p:sp>
        <p:nvSpPr>
          <p:cNvPr id="4" name="TextBox 3"/>
          <p:cNvSpPr txBox="1"/>
          <p:nvPr/>
        </p:nvSpPr>
        <p:spPr>
          <a:xfrm>
            <a:off x="2667000" y="1295400"/>
            <a:ext cx="3886200" cy="461665"/>
          </a:xfrm>
          <a:prstGeom prst="rect">
            <a:avLst/>
          </a:prstGeom>
          <a:noFill/>
          <a:ln cmpd="sng">
            <a:solidFill>
              <a:schemeClr val="tx1"/>
            </a:solidFill>
          </a:ln>
        </p:spPr>
        <p:txBody>
          <a:bodyPr wrap="square" rtlCol="0">
            <a:spAutoFit/>
          </a:bodyPr>
          <a:lstStyle/>
          <a:p>
            <a:r>
              <a:rPr lang="en-US" sz="2400" dirty="0" smtClean="0"/>
              <a:t>MANDAT OTONOMI DAERAH</a:t>
            </a:r>
            <a:endParaRPr lang="en-US" sz="2400" dirty="0"/>
          </a:p>
        </p:txBody>
      </p:sp>
      <p:sp>
        <p:nvSpPr>
          <p:cNvPr id="5" name="Down Arrow 4"/>
          <p:cNvSpPr/>
          <p:nvPr/>
        </p:nvSpPr>
        <p:spPr>
          <a:xfrm>
            <a:off x="4552950" y="1767840"/>
            <a:ext cx="114300" cy="6508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Minus 5"/>
          <p:cNvSpPr/>
          <p:nvPr/>
        </p:nvSpPr>
        <p:spPr>
          <a:xfrm>
            <a:off x="990600" y="2037694"/>
            <a:ext cx="7086600" cy="1524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7063740" y="2098040"/>
            <a:ext cx="114300" cy="3155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1895475" y="2098654"/>
            <a:ext cx="114300" cy="3155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143000" y="2438400"/>
            <a:ext cx="1657350" cy="830997"/>
          </a:xfrm>
          <a:prstGeom prst="rect">
            <a:avLst/>
          </a:prstGeom>
          <a:noFill/>
          <a:ln cmpd="sng">
            <a:solidFill>
              <a:schemeClr val="tx1"/>
            </a:solidFill>
          </a:ln>
        </p:spPr>
        <p:txBody>
          <a:bodyPr wrap="square" rtlCol="0">
            <a:spAutoFit/>
          </a:bodyPr>
          <a:lstStyle/>
          <a:p>
            <a:pPr algn="ctr"/>
            <a:r>
              <a:rPr lang="en-US" sz="2400" dirty="0" smtClean="0"/>
              <a:t>PELAYANAN</a:t>
            </a:r>
          </a:p>
          <a:p>
            <a:pPr algn="ctr"/>
            <a:r>
              <a:rPr lang="en-US" sz="2400" dirty="0" smtClean="0"/>
              <a:t>PUBLIK</a:t>
            </a:r>
            <a:endParaRPr lang="en-US" sz="2400" dirty="0"/>
          </a:p>
        </p:txBody>
      </p:sp>
      <p:sp>
        <p:nvSpPr>
          <p:cNvPr id="10" name="TextBox 9"/>
          <p:cNvSpPr txBox="1"/>
          <p:nvPr/>
        </p:nvSpPr>
        <p:spPr>
          <a:xfrm>
            <a:off x="3476624" y="2438400"/>
            <a:ext cx="2314576" cy="830997"/>
          </a:xfrm>
          <a:prstGeom prst="rect">
            <a:avLst/>
          </a:prstGeom>
          <a:noFill/>
          <a:ln cmpd="sng">
            <a:solidFill>
              <a:schemeClr val="tx1"/>
            </a:solidFill>
          </a:ln>
        </p:spPr>
        <p:txBody>
          <a:bodyPr wrap="square" rtlCol="0">
            <a:spAutoFit/>
          </a:bodyPr>
          <a:lstStyle/>
          <a:p>
            <a:pPr algn="ctr"/>
            <a:r>
              <a:rPr lang="en-US" sz="2400" dirty="0" smtClean="0"/>
              <a:t>KESEJAHTERAAN</a:t>
            </a:r>
          </a:p>
          <a:p>
            <a:pPr algn="ctr"/>
            <a:r>
              <a:rPr lang="en-US" sz="2400" dirty="0" smtClean="0"/>
              <a:t>MASYARAKAT</a:t>
            </a:r>
            <a:endParaRPr lang="en-US" sz="2400" dirty="0"/>
          </a:p>
        </p:txBody>
      </p:sp>
      <p:sp>
        <p:nvSpPr>
          <p:cNvPr id="11" name="TextBox 10"/>
          <p:cNvSpPr txBox="1"/>
          <p:nvPr/>
        </p:nvSpPr>
        <p:spPr>
          <a:xfrm>
            <a:off x="6232207" y="2438400"/>
            <a:ext cx="1777365" cy="461665"/>
          </a:xfrm>
          <a:prstGeom prst="rect">
            <a:avLst/>
          </a:prstGeom>
          <a:noFill/>
          <a:ln cmpd="sng">
            <a:solidFill>
              <a:schemeClr val="tx1"/>
            </a:solidFill>
          </a:ln>
        </p:spPr>
        <p:txBody>
          <a:bodyPr wrap="square" rtlCol="0">
            <a:spAutoFit/>
          </a:bodyPr>
          <a:lstStyle/>
          <a:p>
            <a:pPr algn="ctr"/>
            <a:r>
              <a:rPr lang="en-US" sz="2400" dirty="0" smtClean="0"/>
              <a:t>DAYA SAING</a:t>
            </a:r>
            <a:endParaRPr lang="en-US" sz="2400" dirty="0"/>
          </a:p>
        </p:txBody>
      </p:sp>
      <p:sp>
        <p:nvSpPr>
          <p:cNvPr id="12" name="TextBox 11"/>
          <p:cNvSpPr txBox="1"/>
          <p:nvPr/>
        </p:nvSpPr>
        <p:spPr>
          <a:xfrm>
            <a:off x="761011" y="3624163"/>
            <a:ext cx="7767320" cy="461665"/>
          </a:xfrm>
          <a:prstGeom prst="rect">
            <a:avLst/>
          </a:prstGeom>
          <a:noFill/>
          <a:ln cmpd="sng">
            <a:solidFill>
              <a:schemeClr val="tx1"/>
            </a:solidFill>
          </a:ln>
        </p:spPr>
        <p:txBody>
          <a:bodyPr wrap="square" rtlCol="0">
            <a:spAutoFit/>
          </a:bodyPr>
          <a:lstStyle/>
          <a:p>
            <a:pPr algn="ctr"/>
            <a:r>
              <a:rPr lang="en-US" sz="2400" dirty="0" smtClean="0"/>
              <a:t>KINERJA PENYELENGGARAAN PEMERINTAHAN DAERAH</a:t>
            </a:r>
            <a:endParaRPr lang="en-US" sz="2400" dirty="0"/>
          </a:p>
        </p:txBody>
      </p:sp>
      <p:sp>
        <p:nvSpPr>
          <p:cNvPr id="13" name="Down Arrow 12"/>
          <p:cNvSpPr/>
          <p:nvPr/>
        </p:nvSpPr>
        <p:spPr>
          <a:xfrm>
            <a:off x="1866900" y="3276600"/>
            <a:ext cx="114300" cy="3155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own Arrow 13"/>
          <p:cNvSpPr/>
          <p:nvPr/>
        </p:nvSpPr>
        <p:spPr>
          <a:xfrm>
            <a:off x="4576762" y="3269397"/>
            <a:ext cx="114300" cy="3155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a:off x="7063740" y="2900065"/>
            <a:ext cx="114300" cy="68490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p:cNvSpPr/>
          <p:nvPr/>
        </p:nvSpPr>
        <p:spPr>
          <a:xfrm>
            <a:off x="4582141" y="4092392"/>
            <a:ext cx="103541" cy="10297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183556" y="5155145"/>
            <a:ext cx="961672" cy="461665"/>
          </a:xfrm>
          <a:prstGeom prst="rect">
            <a:avLst/>
          </a:prstGeom>
          <a:noFill/>
          <a:ln cmpd="sng">
            <a:solidFill>
              <a:schemeClr val="tx1"/>
            </a:solidFill>
          </a:ln>
        </p:spPr>
        <p:txBody>
          <a:bodyPr wrap="square" rtlCol="0">
            <a:spAutoFit/>
          </a:bodyPr>
          <a:lstStyle/>
          <a:p>
            <a:pPr algn="ctr"/>
            <a:r>
              <a:rPr lang="en-US" sz="2400" dirty="0" smtClean="0"/>
              <a:t>LPPD</a:t>
            </a:r>
            <a:endParaRPr lang="en-US" sz="2400" dirty="0"/>
          </a:p>
        </p:txBody>
      </p:sp>
      <p:sp>
        <p:nvSpPr>
          <p:cNvPr id="19" name="Right Arrow 18"/>
          <p:cNvSpPr/>
          <p:nvPr/>
        </p:nvSpPr>
        <p:spPr>
          <a:xfrm>
            <a:off x="5155387" y="5339080"/>
            <a:ext cx="1486431" cy="519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6641819" y="5160224"/>
            <a:ext cx="1054381" cy="461665"/>
          </a:xfrm>
          <a:prstGeom prst="rect">
            <a:avLst/>
          </a:prstGeom>
          <a:noFill/>
          <a:ln cmpd="sng">
            <a:solidFill>
              <a:schemeClr val="tx1"/>
            </a:solidFill>
          </a:ln>
        </p:spPr>
        <p:txBody>
          <a:bodyPr wrap="square" rtlCol="0">
            <a:spAutoFit/>
          </a:bodyPr>
          <a:lstStyle/>
          <a:p>
            <a:pPr algn="ctr"/>
            <a:r>
              <a:rPr lang="en-US" sz="2400" dirty="0" smtClean="0"/>
              <a:t>EKPPD</a:t>
            </a:r>
            <a:endParaRPr lang="en-US" sz="2400" dirty="0"/>
          </a:p>
        </p:txBody>
      </p:sp>
      <p:sp>
        <p:nvSpPr>
          <p:cNvPr id="22" name="TextBox 21"/>
          <p:cNvSpPr txBox="1"/>
          <p:nvPr/>
        </p:nvSpPr>
        <p:spPr>
          <a:xfrm>
            <a:off x="9241753" y="4953000"/>
            <a:ext cx="2035847" cy="830997"/>
          </a:xfrm>
          <a:prstGeom prst="rect">
            <a:avLst/>
          </a:prstGeom>
          <a:noFill/>
          <a:ln cmpd="sng">
            <a:solidFill>
              <a:schemeClr val="tx1"/>
            </a:solidFill>
          </a:ln>
        </p:spPr>
        <p:txBody>
          <a:bodyPr wrap="square" rtlCol="0">
            <a:spAutoFit/>
          </a:bodyPr>
          <a:lstStyle/>
          <a:p>
            <a:pPr algn="ctr"/>
            <a:r>
              <a:rPr lang="en-US" sz="2400" dirty="0" smtClean="0"/>
              <a:t>PENINGKATAN KAPASDA</a:t>
            </a:r>
            <a:endParaRPr lang="en-US" sz="2400" dirty="0"/>
          </a:p>
        </p:txBody>
      </p:sp>
      <p:sp>
        <p:nvSpPr>
          <p:cNvPr id="32" name="Left Arrow 31"/>
          <p:cNvSpPr/>
          <p:nvPr/>
        </p:nvSpPr>
        <p:spPr>
          <a:xfrm>
            <a:off x="6587346" y="1499716"/>
            <a:ext cx="3540903" cy="7508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Minus 33"/>
          <p:cNvSpPr/>
          <p:nvPr/>
        </p:nvSpPr>
        <p:spPr>
          <a:xfrm rot="5400000">
            <a:off x="7810500" y="3162300"/>
            <a:ext cx="4648200" cy="1524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a:off x="7733769" y="5334000"/>
            <a:ext cx="1486431" cy="519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5257800" y="5105400"/>
            <a:ext cx="1329546" cy="292388"/>
          </a:xfrm>
          <a:prstGeom prst="rect">
            <a:avLst/>
          </a:prstGeom>
          <a:noFill/>
        </p:spPr>
        <p:txBody>
          <a:bodyPr wrap="square" rtlCol="0">
            <a:spAutoFit/>
          </a:bodyPr>
          <a:lstStyle/>
          <a:p>
            <a:r>
              <a:rPr lang="en-US" sz="1300" dirty="0" smtClean="0"/>
              <a:t>PENERAPAN TIK</a:t>
            </a:r>
            <a:endParaRPr lang="en-US" sz="1300" dirty="0"/>
          </a:p>
        </p:txBody>
      </p:sp>
      <p:sp>
        <p:nvSpPr>
          <p:cNvPr id="38" name="TextBox 37"/>
          <p:cNvSpPr txBox="1"/>
          <p:nvPr/>
        </p:nvSpPr>
        <p:spPr>
          <a:xfrm>
            <a:off x="7848599" y="5105400"/>
            <a:ext cx="1393153" cy="292388"/>
          </a:xfrm>
          <a:prstGeom prst="rect">
            <a:avLst/>
          </a:prstGeom>
          <a:noFill/>
        </p:spPr>
        <p:txBody>
          <a:bodyPr wrap="square" rtlCol="0">
            <a:spAutoFit/>
          </a:bodyPr>
          <a:lstStyle/>
          <a:p>
            <a:r>
              <a:rPr lang="en-US" sz="1300" dirty="0" smtClean="0"/>
              <a:t>PENERAPAN TIK</a:t>
            </a:r>
            <a:endParaRPr lang="en-US" sz="1300" dirty="0"/>
          </a:p>
        </p:txBody>
      </p:sp>
      <p:sp>
        <p:nvSpPr>
          <p:cNvPr id="39" name="Down Arrow 38"/>
          <p:cNvSpPr/>
          <p:nvPr/>
        </p:nvSpPr>
        <p:spPr>
          <a:xfrm>
            <a:off x="4576762" y="4092392"/>
            <a:ext cx="103541" cy="10297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74635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778500"/>
            <a:ext cx="12192000" cy="1079500"/>
          </a:xfrm>
          <a:solidFill>
            <a:schemeClr val="accent4">
              <a:lumMod val="75000"/>
            </a:schemeClr>
          </a:solidFill>
        </p:spPr>
        <p:txBody>
          <a:bodyPr/>
          <a:lstStyle/>
          <a:p>
            <a:pPr algn="ctr"/>
            <a:r>
              <a:rPr lang="en-US" b="1" dirty="0" smtClean="0">
                <a:latin typeface="Lunch"/>
              </a:rPr>
              <a:t>TERIMAKASIH</a:t>
            </a:r>
            <a:endParaRPr lang="en-US" b="1" dirty="0">
              <a:latin typeface="Lunch"/>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24400" y="1079500"/>
            <a:ext cx="7467600" cy="4711700"/>
          </a:xfrm>
        </p:spPr>
      </p:pic>
      <p:sp>
        <p:nvSpPr>
          <p:cNvPr id="5" name="Title 1"/>
          <p:cNvSpPr txBox="1">
            <a:spLocks/>
          </p:cNvSpPr>
          <p:nvPr/>
        </p:nvSpPr>
        <p:spPr>
          <a:xfrm>
            <a:off x="0" y="0"/>
            <a:ext cx="12192000" cy="1079500"/>
          </a:xfrm>
          <a:prstGeom prst="rect">
            <a:avLst/>
          </a:prstGeom>
          <a:solidFill>
            <a:schemeClr val="accent4">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79500"/>
            <a:ext cx="4724400" cy="4724400"/>
          </a:xfrm>
          <a:prstGeom prst="rect">
            <a:avLst/>
          </a:prstGeom>
        </p:spPr>
      </p:pic>
    </p:spTree>
    <p:extLst>
      <p:ext uri="{BB962C8B-B14F-4D97-AF65-F5344CB8AC3E}">
        <p14:creationId xmlns:p14="http://schemas.microsoft.com/office/powerpoint/2010/main" val="9440858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3431254"/>
              </p:ext>
            </p:extLst>
          </p:nvPr>
        </p:nvGraphicFramePr>
        <p:xfrm>
          <a:off x="80368" y="640658"/>
          <a:ext cx="12010031" cy="6057496"/>
        </p:xfrm>
        <a:graphic>
          <a:graphicData uri="http://schemas.openxmlformats.org/drawingml/2006/table">
            <a:tbl>
              <a:tblPr firstRow="1" bandRow="1">
                <a:tableStyleId>{8799B23B-EC83-4686-B30A-512413B5E67A}</a:tableStyleId>
              </a:tblPr>
              <a:tblGrid>
                <a:gridCol w="574221"/>
                <a:gridCol w="1522553"/>
                <a:gridCol w="9913257"/>
              </a:tblGrid>
              <a:tr h="507351">
                <a:tc>
                  <a:txBody>
                    <a:bodyPr/>
                    <a:lstStyle/>
                    <a:p>
                      <a:pPr algn="ctr"/>
                      <a:r>
                        <a:rPr lang="id-ID" sz="1200" dirty="0" smtClean="0">
                          <a:latin typeface="Bookman Old Style" pitchFamily="18" charset="0"/>
                        </a:rPr>
                        <a:t>NO</a:t>
                      </a:r>
                      <a:endParaRPr lang="id-ID" sz="1200" b="1" dirty="0">
                        <a:solidFill>
                          <a:srgbClr val="FFFF00"/>
                        </a:solidFill>
                        <a:latin typeface="Bookman Old Style" pitchFamily="18" charset="0"/>
                        <a:cs typeface="Andalus" panose="02020603050405020304" pitchFamily="18" charset="-78"/>
                      </a:endParaRPr>
                    </a:p>
                  </a:txBody>
                  <a:tcPr marL="88615" marR="88615" anchor="ctr"/>
                </a:tc>
                <a:tc>
                  <a:txBody>
                    <a:bodyPr/>
                    <a:lstStyle/>
                    <a:p>
                      <a:pPr algn="ctr"/>
                      <a:r>
                        <a:rPr lang="id-ID" sz="1400" dirty="0" smtClean="0">
                          <a:latin typeface="Bookman Old Style" pitchFamily="18" charset="0"/>
                        </a:rPr>
                        <a:t>UNDANG-UNDANG</a:t>
                      </a:r>
                      <a:endParaRPr lang="id-ID" sz="1400" b="1" dirty="0">
                        <a:solidFill>
                          <a:srgbClr val="FFFF00"/>
                        </a:solidFill>
                        <a:latin typeface="Bookman Old Style" pitchFamily="18" charset="0"/>
                        <a:cs typeface="Andalus" panose="02020603050405020304" pitchFamily="18" charset="-78"/>
                      </a:endParaRPr>
                    </a:p>
                  </a:txBody>
                  <a:tcPr marL="88615" marR="88615" anchor="ctr"/>
                </a:tc>
                <a:tc>
                  <a:txBody>
                    <a:bodyPr/>
                    <a:lstStyle/>
                    <a:p>
                      <a:pPr algn="ctr"/>
                      <a:r>
                        <a:rPr lang="id-ID" sz="2400" dirty="0" smtClean="0">
                          <a:latin typeface="Bookman Old Style" pitchFamily="18" charset="0"/>
                        </a:rPr>
                        <a:t>KEWAJIBAN</a:t>
                      </a:r>
                      <a:endParaRPr lang="id-ID" sz="2400" b="1" dirty="0">
                        <a:solidFill>
                          <a:srgbClr val="FFFF00"/>
                        </a:solidFill>
                        <a:latin typeface="Bookman Old Style" pitchFamily="18" charset="0"/>
                        <a:cs typeface="Andalus" panose="02020603050405020304" pitchFamily="18" charset="-78"/>
                      </a:endParaRPr>
                    </a:p>
                  </a:txBody>
                  <a:tcPr marL="88615" marR="88615" anchor="ctr"/>
                </a:tc>
              </a:tr>
              <a:tr h="829952">
                <a:tc rowSpan="7">
                  <a:txBody>
                    <a:bodyPr/>
                    <a:lstStyle/>
                    <a:p>
                      <a:pPr algn="ctr"/>
                      <a:r>
                        <a:rPr lang="id-ID" sz="1400" dirty="0" smtClean="0">
                          <a:latin typeface="Bookman Old Style" pitchFamily="18" charset="0"/>
                        </a:rPr>
                        <a:t>1</a:t>
                      </a:r>
                      <a:endParaRPr lang="id-ID" sz="1400" b="1" dirty="0">
                        <a:solidFill>
                          <a:srgbClr val="FFFF00"/>
                        </a:solidFill>
                        <a:latin typeface="Bookman Old Style" pitchFamily="18" charset="0"/>
                        <a:cs typeface="Andalus" panose="02020603050405020304" pitchFamily="18" charset="-78"/>
                      </a:endParaRPr>
                    </a:p>
                  </a:txBody>
                  <a:tcPr marL="88615" marR="88615" anchor="ctr"/>
                </a:tc>
                <a:tc rowSpan="7">
                  <a:txBody>
                    <a:bodyPr/>
                    <a:lstStyle/>
                    <a:p>
                      <a:pPr algn="ctr"/>
                      <a:r>
                        <a:rPr lang="id-ID" sz="2000" dirty="0" smtClean="0">
                          <a:latin typeface="Bookman Old Style" pitchFamily="18" charset="0"/>
                        </a:rPr>
                        <a:t>UU No</a:t>
                      </a:r>
                      <a:r>
                        <a:rPr lang="en-US" sz="2000" dirty="0" smtClean="0">
                          <a:latin typeface="Bookman Old Style" pitchFamily="18" charset="0"/>
                        </a:rPr>
                        <a:t>.</a:t>
                      </a:r>
                      <a:r>
                        <a:rPr lang="id-ID" sz="2000" dirty="0" smtClean="0">
                          <a:latin typeface="Bookman Old Style" pitchFamily="18" charset="0"/>
                        </a:rPr>
                        <a:t> </a:t>
                      </a:r>
                      <a:r>
                        <a:rPr lang="en-US" sz="2000" dirty="0" smtClean="0">
                          <a:latin typeface="Bookman Old Style" pitchFamily="18" charset="0"/>
                        </a:rPr>
                        <a:t>23</a:t>
                      </a:r>
                      <a:r>
                        <a:rPr lang="id-ID" sz="2000" dirty="0" smtClean="0">
                          <a:latin typeface="Bookman Old Style" pitchFamily="18" charset="0"/>
                        </a:rPr>
                        <a:t> </a:t>
                      </a:r>
                    </a:p>
                    <a:p>
                      <a:pPr algn="ctr"/>
                      <a:r>
                        <a:rPr lang="id-ID" sz="2000" dirty="0" smtClean="0">
                          <a:latin typeface="Bookman Old Style" pitchFamily="18" charset="0"/>
                        </a:rPr>
                        <a:t>Tahun 20</a:t>
                      </a:r>
                      <a:r>
                        <a:rPr lang="en-US" sz="2000" dirty="0" smtClean="0">
                          <a:latin typeface="Bookman Old Style" pitchFamily="18" charset="0"/>
                        </a:rPr>
                        <a:t>1</a:t>
                      </a:r>
                      <a:r>
                        <a:rPr lang="id-ID" sz="2000" dirty="0" smtClean="0">
                          <a:latin typeface="Bookman Old Style" pitchFamily="18" charset="0"/>
                        </a:rPr>
                        <a:t>4</a:t>
                      </a:r>
                      <a:endParaRPr lang="id-ID" sz="2000" b="1" dirty="0">
                        <a:solidFill>
                          <a:schemeClr val="tx1"/>
                        </a:solidFill>
                        <a:latin typeface="Bookman Old Style" pitchFamily="18" charset="0"/>
                        <a:cs typeface="Andalus" panose="02020603050405020304" pitchFamily="18" charset="-78"/>
                      </a:endParaRPr>
                    </a:p>
                  </a:txBody>
                  <a:tcPr marL="88615" marR="88615" anchor="ctr"/>
                </a:tc>
                <a:tc>
                  <a:txBody>
                    <a:bodyPr/>
                    <a:lstStyle/>
                    <a:p>
                      <a:pPr algn="just"/>
                      <a:r>
                        <a:rPr lang="id-ID" sz="1600" b="1" kern="1200" dirty="0" smtClean="0">
                          <a:latin typeface="Bookman Old Style" pitchFamily="18" charset="0"/>
                        </a:rPr>
                        <a:t>Selain mempunyai kewajiban sebagaimana </a:t>
                      </a:r>
                      <a:r>
                        <a:rPr lang="id-ID" sz="1600" kern="1200" dirty="0" smtClean="0">
                          <a:latin typeface="Bookman Old Style" pitchFamily="18" charset="0"/>
                        </a:rPr>
                        <a:t>dimaksud dalam Pasal 67 kepala daerah wajib menyampaikan LPPD, LKPJ, dan RLPPD </a:t>
                      </a:r>
                      <a:r>
                        <a:rPr lang="id-ID" sz="1600" b="1" baseline="0" dirty="0" smtClean="0">
                          <a:solidFill>
                            <a:srgbClr val="7030A0"/>
                          </a:solidFill>
                          <a:latin typeface="Bookman Old Style" pitchFamily="18" charset="0"/>
                        </a:rPr>
                        <a:t>(Psl </a:t>
                      </a:r>
                      <a:r>
                        <a:rPr lang="en-US" sz="1600" b="1" baseline="0" dirty="0" smtClean="0">
                          <a:solidFill>
                            <a:srgbClr val="7030A0"/>
                          </a:solidFill>
                          <a:latin typeface="Bookman Old Style" pitchFamily="18" charset="0"/>
                        </a:rPr>
                        <a:t>69 </a:t>
                      </a:r>
                      <a:r>
                        <a:rPr lang="en-US" sz="1600" b="1" baseline="0" dirty="0" err="1" smtClean="0">
                          <a:solidFill>
                            <a:srgbClr val="7030A0"/>
                          </a:solidFill>
                          <a:latin typeface="Bookman Old Style" pitchFamily="18" charset="0"/>
                        </a:rPr>
                        <a:t>ayat</a:t>
                      </a:r>
                      <a:r>
                        <a:rPr lang="en-US" sz="1600" b="1" baseline="0" dirty="0" smtClean="0">
                          <a:solidFill>
                            <a:srgbClr val="7030A0"/>
                          </a:solidFill>
                          <a:latin typeface="Bookman Old Style" pitchFamily="18" charset="0"/>
                        </a:rPr>
                        <a:t> </a:t>
                      </a:r>
                      <a:r>
                        <a:rPr lang="id-ID" sz="1600" b="1" baseline="0" dirty="0" smtClean="0">
                          <a:solidFill>
                            <a:srgbClr val="7030A0"/>
                          </a:solidFill>
                          <a:latin typeface="Bookman Old Style" pitchFamily="18" charset="0"/>
                        </a:rPr>
                        <a:t>1)</a:t>
                      </a:r>
                      <a:endParaRPr lang="id-ID" sz="1600" b="1" dirty="0">
                        <a:solidFill>
                          <a:srgbClr val="7030A0"/>
                        </a:solidFill>
                        <a:latin typeface="Bookman Old Style" pitchFamily="18" charset="0"/>
                        <a:cs typeface="Andalus" panose="02020603050405020304" pitchFamily="18" charset="-78"/>
                      </a:endParaRPr>
                    </a:p>
                  </a:txBody>
                  <a:tcPr marL="88615" marR="88615" anchor="ctr"/>
                </a:tc>
              </a:tr>
              <a:tr h="591398">
                <a:tc vMerge="1">
                  <a:txBody>
                    <a:bodyPr/>
                    <a:lstStyle/>
                    <a:p>
                      <a:endParaRPr lang="en-US"/>
                    </a:p>
                  </a:txBody>
                  <a:tcPr/>
                </a:tc>
                <a:tc vMerge="1">
                  <a:txBody>
                    <a:bodyPr/>
                    <a:lstStyle/>
                    <a:p>
                      <a:endParaRPr lang="en-US"/>
                    </a:p>
                  </a:txBody>
                  <a:tcPr/>
                </a:tc>
                <a:tc>
                  <a:txBody>
                    <a:bodyPr/>
                    <a:lstStyle/>
                    <a:p>
                      <a:pPr algn="just"/>
                      <a:r>
                        <a:rPr lang="id-ID" sz="1600" kern="1200" dirty="0" smtClean="0">
                          <a:solidFill>
                            <a:schemeClr val="tx1"/>
                          </a:solidFill>
                          <a:effectLst/>
                          <a:latin typeface="Bookman Old Style" pitchFamily="18" charset="0"/>
                          <a:ea typeface="+mn-ea"/>
                          <a:cs typeface="+mn-cs"/>
                        </a:rPr>
                        <a:t>LPPD sebagaimana dimaksud </a:t>
                      </a:r>
                      <a:r>
                        <a:rPr lang="en-US" sz="1600" kern="1200" dirty="0" err="1" smtClean="0">
                          <a:solidFill>
                            <a:schemeClr val="tx1"/>
                          </a:solidFill>
                          <a:effectLst/>
                          <a:latin typeface="Bookman Old Style" pitchFamily="18" charset="0"/>
                          <a:ea typeface="+mn-ea"/>
                          <a:cs typeface="+mn-cs"/>
                        </a:rPr>
                        <a:t>Pasal</a:t>
                      </a:r>
                      <a:r>
                        <a:rPr lang="en-US" sz="1600" kern="1200" dirty="0" smtClean="0">
                          <a:solidFill>
                            <a:schemeClr val="tx1"/>
                          </a:solidFill>
                          <a:effectLst/>
                          <a:latin typeface="Bookman Old Style" pitchFamily="18" charset="0"/>
                          <a:ea typeface="+mn-ea"/>
                          <a:cs typeface="+mn-cs"/>
                        </a:rPr>
                        <a:t> 69 </a:t>
                      </a:r>
                      <a:r>
                        <a:rPr lang="id-ID" sz="1600" kern="1200" dirty="0" smtClean="0">
                          <a:solidFill>
                            <a:schemeClr val="tx1"/>
                          </a:solidFill>
                          <a:effectLst/>
                          <a:latin typeface="Bookman Old Style" pitchFamily="18" charset="0"/>
                          <a:ea typeface="+mn-ea"/>
                          <a:cs typeface="+mn-cs"/>
                        </a:rPr>
                        <a:t>ayat (1) mencakup </a:t>
                      </a:r>
                      <a:r>
                        <a:rPr lang="id-ID" sz="1600" b="1" kern="1200" dirty="0" smtClean="0">
                          <a:solidFill>
                            <a:schemeClr val="tx1"/>
                          </a:solidFill>
                          <a:effectLst/>
                          <a:latin typeface="Bookman Old Style" pitchFamily="18" charset="0"/>
                          <a:ea typeface="+mn-ea"/>
                          <a:cs typeface="+mn-cs"/>
                        </a:rPr>
                        <a:t>laporan kinerja instansi Pemerintah Daerah</a:t>
                      </a:r>
                      <a:r>
                        <a:rPr lang="en-US" sz="1600" b="1" kern="1200" dirty="0" smtClean="0">
                          <a:solidFill>
                            <a:schemeClr val="tx1"/>
                          </a:solidFill>
                          <a:effectLst/>
                          <a:latin typeface="Bookman Old Style" pitchFamily="18" charset="0"/>
                          <a:ea typeface="+mn-ea"/>
                          <a:cs typeface="+mn-cs"/>
                        </a:rPr>
                        <a:t> </a:t>
                      </a:r>
                      <a:r>
                        <a:rPr lang="en-US" sz="1600" b="1" kern="1200" dirty="0" smtClean="0">
                          <a:solidFill>
                            <a:srgbClr val="7030A0"/>
                          </a:solidFill>
                          <a:effectLst/>
                          <a:latin typeface="Bookman Old Style" pitchFamily="18" charset="0"/>
                          <a:ea typeface="+mn-ea"/>
                          <a:cs typeface="+mn-cs"/>
                        </a:rPr>
                        <a:t>(</a:t>
                      </a:r>
                      <a:r>
                        <a:rPr lang="en-US" sz="1600" b="1" kern="1200" dirty="0" err="1" smtClean="0">
                          <a:solidFill>
                            <a:srgbClr val="7030A0"/>
                          </a:solidFill>
                          <a:effectLst/>
                          <a:latin typeface="Bookman Old Style" pitchFamily="18" charset="0"/>
                          <a:ea typeface="+mn-ea"/>
                          <a:cs typeface="+mn-cs"/>
                        </a:rPr>
                        <a:t>Pasal</a:t>
                      </a:r>
                      <a:r>
                        <a:rPr lang="en-US" sz="1600" b="1" kern="1200" dirty="0" smtClean="0">
                          <a:solidFill>
                            <a:srgbClr val="7030A0"/>
                          </a:solidFill>
                          <a:effectLst/>
                          <a:latin typeface="Bookman Old Style" pitchFamily="18" charset="0"/>
                          <a:ea typeface="+mn-ea"/>
                          <a:cs typeface="+mn-cs"/>
                        </a:rPr>
                        <a:t> 69 </a:t>
                      </a:r>
                      <a:r>
                        <a:rPr lang="en-US" sz="1600" b="1" kern="1200" dirty="0" err="1" smtClean="0">
                          <a:solidFill>
                            <a:srgbClr val="7030A0"/>
                          </a:solidFill>
                          <a:effectLst/>
                          <a:latin typeface="Bookman Old Style" pitchFamily="18" charset="0"/>
                          <a:ea typeface="+mn-ea"/>
                          <a:cs typeface="+mn-cs"/>
                        </a:rPr>
                        <a:t>ayat</a:t>
                      </a:r>
                      <a:r>
                        <a:rPr lang="en-US" sz="1600" b="1" kern="1200" dirty="0" smtClean="0">
                          <a:solidFill>
                            <a:srgbClr val="7030A0"/>
                          </a:solidFill>
                          <a:effectLst/>
                          <a:latin typeface="Bookman Old Style" pitchFamily="18" charset="0"/>
                          <a:ea typeface="+mn-ea"/>
                          <a:cs typeface="+mn-cs"/>
                        </a:rPr>
                        <a:t> 2)</a:t>
                      </a:r>
                      <a:endParaRPr lang="id-ID" sz="1600" b="1" dirty="0">
                        <a:solidFill>
                          <a:srgbClr val="7030A0"/>
                        </a:solidFill>
                        <a:latin typeface="Bookman Old Style" pitchFamily="18" charset="0"/>
                        <a:cs typeface="Andalus" panose="02020603050405020304" pitchFamily="18" charset="-78"/>
                      </a:endParaRPr>
                    </a:p>
                  </a:txBody>
                  <a:tcPr marL="88615" marR="88615" anchor="ctr"/>
                </a:tc>
              </a:tr>
              <a:tr h="591398">
                <a:tc vMerge="1">
                  <a:txBody>
                    <a:bodyPr/>
                    <a:lstStyle/>
                    <a:p>
                      <a:endParaRPr lang="id-ID" dirty="0">
                        <a:solidFill>
                          <a:srgbClr val="FFFF00"/>
                        </a:solidFill>
                        <a:latin typeface="Andalus" panose="02020603050405020304" pitchFamily="18" charset="-78"/>
                        <a:cs typeface="Andalus" panose="02020603050405020304" pitchFamily="18" charset="-78"/>
                      </a:endParaRPr>
                    </a:p>
                  </a:txBody>
                  <a:tcPr>
                    <a:solidFill>
                      <a:srgbClr val="002060"/>
                    </a:solidFill>
                  </a:tcPr>
                </a:tc>
                <a:tc vMerge="1">
                  <a:txBody>
                    <a:bodyPr/>
                    <a:lstStyle/>
                    <a:p>
                      <a:endParaRPr lang="id-ID" dirty="0">
                        <a:solidFill>
                          <a:srgbClr val="FFFF00"/>
                        </a:solidFill>
                        <a:latin typeface="Andalus" panose="02020603050405020304" pitchFamily="18" charset="-78"/>
                        <a:cs typeface="Andalus" panose="02020603050405020304" pitchFamily="18" charset="-78"/>
                      </a:endParaRPr>
                    </a:p>
                  </a:txBody>
                  <a:tcPr>
                    <a:solidFill>
                      <a:srgbClr val="002060"/>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id-ID" sz="1600" dirty="0" smtClean="0">
                          <a:latin typeface="Bookman Old Style" pitchFamily="18" charset="0"/>
                        </a:rPr>
                        <a:t>LPPD memuat capaian kinerja penyelenggaraan Pemerintahan Daerah dan pelaksanaan Tugas Pembantuan</a:t>
                      </a:r>
                      <a:r>
                        <a:rPr lang="en-US" sz="1600" dirty="0" smtClean="0">
                          <a:latin typeface="Bookman Old Style" pitchFamily="18" charset="0"/>
                        </a:rPr>
                        <a:t> (</a:t>
                      </a:r>
                      <a:r>
                        <a:rPr lang="en-US" sz="1600" dirty="0" err="1" smtClean="0">
                          <a:latin typeface="Bookman Old Style" pitchFamily="18" charset="0"/>
                        </a:rPr>
                        <a:t>Pasal</a:t>
                      </a:r>
                      <a:r>
                        <a:rPr lang="en-US" sz="1600" dirty="0" smtClean="0">
                          <a:latin typeface="Bookman Old Style" pitchFamily="18" charset="0"/>
                        </a:rPr>
                        <a:t> 70 </a:t>
                      </a:r>
                      <a:r>
                        <a:rPr lang="en-US" sz="1600" dirty="0" err="1" smtClean="0">
                          <a:latin typeface="Bookman Old Style" pitchFamily="18" charset="0"/>
                        </a:rPr>
                        <a:t>ayat</a:t>
                      </a:r>
                      <a:r>
                        <a:rPr lang="en-US" sz="1600" dirty="0" smtClean="0">
                          <a:latin typeface="Bookman Old Style" pitchFamily="18" charset="0"/>
                        </a:rPr>
                        <a:t> 1)</a:t>
                      </a:r>
                      <a:r>
                        <a:rPr lang="id-ID" sz="1600" dirty="0" smtClean="0">
                          <a:latin typeface="Bookman Old Style" pitchFamily="18" charset="0"/>
                        </a:rPr>
                        <a:t>.</a:t>
                      </a:r>
                      <a:endParaRPr lang="id-ID" sz="1600" b="1" dirty="0" smtClean="0">
                        <a:solidFill>
                          <a:srgbClr val="FFFF00"/>
                        </a:solidFill>
                        <a:latin typeface="Bookman Old Style" pitchFamily="18" charset="0"/>
                        <a:cs typeface="Andalus" panose="02020603050405020304" pitchFamily="18" charset="-78"/>
                      </a:endParaRPr>
                    </a:p>
                  </a:txBody>
                  <a:tcPr marL="88615" marR="88615" anchor="ctr"/>
                </a:tc>
              </a:tr>
              <a:tr h="805793">
                <a:tc vMerge="1">
                  <a:txBody>
                    <a:bodyPr/>
                    <a:lstStyle/>
                    <a:p>
                      <a:endParaRPr lang="en-US"/>
                    </a:p>
                  </a:txBody>
                  <a:tcPr/>
                </a:tc>
                <a:tc vMerge="1">
                  <a:txBody>
                    <a:bodyPr/>
                    <a:lstStyle/>
                    <a:p>
                      <a:endParaRPr lang="en-US"/>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d-ID" sz="1600" b="1" kern="1200" dirty="0" smtClean="0">
                          <a:solidFill>
                            <a:schemeClr val="tx1"/>
                          </a:solidFill>
                          <a:latin typeface="Bookman Old Style" pitchFamily="18" charset="0"/>
                          <a:ea typeface="+mn-ea"/>
                          <a:cs typeface="+mn-cs"/>
                        </a:rPr>
                        <a:t>Gubernur </a:t>
                      </a:r>
                      <a:r>
                        <a:rPr lang="id-ID" sz="1600" kern="1200" dirty="0" smtClean="0">
                          <a:solidFill>
                            <a:schemeClr val="tx1"/>
                          </a:solidFill>
                          <a:latin typeface="Bookman Old Style" pitchFamily="18" charset="0"/>
                          <a:ea typeface="+mn-ea"/>
                          <a:cs typeface="+mn-cs"/>
                        </a:rPr>
                        <a:t>menyampaikan LPPD provinsi sebagaimana dimaksud dalam Pasal 69 ayat (1) kepada Presiden melalui Menteri yang dilakukan 1 (satu) kali dalam 1 (satu) tahun</a:t>
                      </a:r>
                      <a:r>
                        <a:rPr lang="en-US" sz="1600" kern="1200" dirty="0" smtClean="0">
                          <a:solidFill>
                            <a:schemeClr val="tx1"/>
                          </a:solidFill>
                          <a:latin typeface="Bookman Old Style" pitchFamily="18" charset="0"/>
                          <a:ea typeface="+mn-ea"/>
                          <a:cs typeface="+mn-cs"/>
                        </a:rPr>
                        <a:t> </a:t>
                      </a:r>
                      <a:r>
                        <a:rPr lang="en-US" sz="1600" b="1" kern="1200" baseline="0" dirty="0" smtClean="0">
                          <a:solidFill>
                            <a:srgbClr val="7030A0"/>
                          </a:solidFill>
                          <a:latin typeface="Bookman Old Style" pitchFamily="18" charset="0"/>
                        </a:rPr>
                        <a:t>(</a:t>
                      </a:r>
                      <a:r>
                        <a:rPr lang="id-ID" sz="1600" b="1" baseline="0" dirty="0" smtClean="0">
                          <a:solidFill>
                            <a:srgbClr val="7030A0"/>
                          </a:solidFill>
                          <a:latin typeface="Bookman Old Style" pitchFamily="18" charset="0"/>
                        </a:rPr>
                        <a:t>Psl </a:t>
                      </a:r>
                      <a:r>
                        <a:rPr lang="en-US" sz="1600" b="1" baseline="0" dirty="0" smtClean="0">
                          <a:solidFill>
                            <a:srgbClr val="7030A0"/>
                          </a:solidFill>
                          <a:latin typeface="Bookman Old Style" pitchFamily="18" charset="0"/>
                        </a:rPr>
                        <a:t>70 </a:t>
                      </a:r>
                      <a:r>
                        <a:rPr lang="id-ID" sz="1600" b="1" baseline="0" dirty="0" smtClean="0">
                          <a:solidFill>
                            <a:srgbClr val="7030A0"/>
                          </a:solidFill>
                          <a:latin typeface="Bookman Old Style" pitchFamily="18" charset="0"/>
                        </a:rPr>
                        <a:t>ayat </a:t>
                      </a:r>
                      <a:r>
                        <a:rPr lang="en-US" sz="1600" b="1" baseline="0" dirty="0" smtClean="0">
                          <a:solidFill>
                            <a:srgbClr val="7030A0"/>
                          </a:solidFill>
                          <a:latin typeface="Bookman Old Style" pitchFamily="18" charset="0"/>
                        </a:rPr>
                        <a:t>2</a:t>
                      </a:r>
                      <a:r>
                        <a:rPr lang="id-ID" sz="1600" b="1" baseline="0" dirty="0" smtClean="0">
                          <a:solidFill>
                            <a:srgbClr val="7030A0"/>
                          </a:solidFill>
                          <a:latin typeface="Bookman Old Style" pitchFamily="18" charset="0"/>
                        </a:rPr>
                        <a:t>)</a:t>
                      </a:r>
                      <a:r>
                        <a:rPr lang="en-US" sz="1600" b="1" baseline="0" dirty="0" smtClean="0">
                          <a:latin typeface="Bookman Old Style" pitchFamily="18" charset="0"/>
                        </a:rPr>
                        <a:t>.</a:t>
                      </a:r>
                      <a:endParaRPr lang="id-ID" sz="1600" b="1" dirty="0" smtClean="0">
                        <a:solidFill>
                          <a:srgbClr val="FFFF00"/>
                        </a:solidFill>
                        <a:latin typeface="Bookman Old Style" pitchFamily="18" charset="0"/>
                        <a:cs typeface="Andalus" panose="02020603050405020304" pitchFamily="18" charset="-78"/>
                      </a:endParaRPr>
                    </a:p>
                  </a:txBody>
                  <a:tcPr marL="88615" marR="88615" anchor="ctr"/>
                </a:tc>
              </a:tr>
              <a:tr h="1070148">
                <a:tc vMerge="1">
                  <a:txBody>
                    <a:bodyPr/>
                    <a:lstStyle/>
                    <a:p>
                      <a:pPr algn="ctr"/>
                      <a:endParaRPr lang="id-ID" sz="1600" b="1" dirty="0">
                        <a:solidFill>
                          <a:srgbClr val="FFFF00"/>
                        </a:solidFill>
                        <a:latin typeface="Cambria" panose="02040503050406030204" pitchFamily="18" charset="0"/>
                        <a:cs typeface="Andalus" panose="02020603050405020304" pitchFamily="18" charset="-78"/>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vMerge="1">
                  <a:txBody>
                    <a:bodyPr/>
                    <a:lstStyle/>
                    <a:p>
                      <a:pPr algn="ctr"/>
                      <a:endParaRPr lang="id-ID" sz="1400" b="1" dirty="0">
                        <a:solidFill>
                          <a:schemeClr val="tx1"/>
                        </a:solidFill>
                        <a:latin typeface="Cambria" panose="02040503050406030204" pitchFamily="18" charset="0"/>
                        <a:cs typeface="Andalus" panose="02020603050405020304" pitchFamily="18" charset="-78"/>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d-ID" sz="1600" b="1" kern="1200" dirty="0" smtClean="0">
                          <a:solidFill>
                            <a:srgbClr val="002060"/>
                          </a:solidFill>
                          <a:latin typeface="Bookman Old Style" pitchFamily="18" charset="0"/>
                          <a:ea typeface="+mn-ea"/>
                          <a:cs typeface="+mn-cs"/>
                        </a:rPr>
                        <a:t>Bupati/wali kota menyampaikan LPPD </a:t>
                      </a:r>
                      <a:r>
                        <a:rPr lang="id-ID" sz="1600" kern="1200" dirty="0" smtClean="0">
                          <a:solidFill>
                            <a:schemeClr val="tx1"/>
                          </a:solidFill>
                          <a:latin typeface="Bookman Old Style" pitchFamily="18" charset="0"/>
                          <a:ea typeface="+mn-ea"/>
                          <a:cs typeface="+mn-cs"/>
                        </a:rPr>
                        <a:t>kabupaten/kota sebagaimana dimaksud dalam Pasal 69 ayat (1) kepada Menteri melalui gubernur sebagai wakil Pemerintah Pusat yang dilakukan  1 (satu) kali dalam 1 (satu) tahun</a:t>
                      </a:r>
                      <a:r>
                        <a:rPr lang="en-US" sz="1600" kern="1200" dirty="0" smtClean="0">
                          <a:solidFill>
                            <a:schemeClr val="tx1"/>
                          </a:solidFill>
                          <a:latin typeface="Bookman Old Style" pitchFamily="18" charset="0"/>
                          <a:ea typeface="+mn-ea"/>
                          <a:cs typeface="+mn-cs"/>
                        </a:rPr>
                        <a:t> </a:t>
                      </a:r>
                      <a:r>
                        <a:rPr lang="id-ID" sz="1600" b="1" baseline="0" dirty="0" smtClean="0">
                          <a:solidFill>
                            <a:srgbClr val="7030A0"/>
                          </a:solidFill>
                          <a:latin typeface="Bookman Old Style" pitchFamily="18" charset="0"/>
                        </a:rPr>
                        <a:t>(Psl </a:t>
                      </a:r>
                      <a:r>
                        <a:rPr lang="en-US" sz="1600" b="1" baseline="0" dirty="0" smtClean="0">
                          <a:solidFill>
                            <a:srgbClr val="7030A0"/>
                          </a:solidFill>
                          <a:latin typeface="Bookman Old Style" pitchFamily="18" charset="0"/>
                        </a:rPr>
                        <a:t>70 </a:t>
                      </a:r>
                      <a:r>
                        <a:rPr lang="id-ID" sz="1600" b="1" baseline="0" dirty="0" smtClean="0">
                          <a:solidFill>
                            <a:srgbClr val="7030A0"/>
                          </a:solidFill>
                          <a:latin typeface="Bookman Old Style" pitchFamily="18" charset="0"/>
                        </a:rPr>
                        <a:t>ayat </a:t>
                      </a:r>
                      <a:r>
                        <a:rPr lang="en-US" sz="1600" b="1" baseline="0" dirty="0" smtClean="0">
                          <a:solidFill>
                            <a:srgbClr val="7030A0"/>
                          </a:solidFill>
                          <a:latin typeface="Bookman Old Style" pitchFamily="18" charset="0"/>
                        </a:rPr>
                        <a:t>3</a:t>
                      </a:r>
                      <a:r>
                        <a:rPr lang="id-ID" sz="1600" b="1" baseline="0" dirty="0" smtClean="0">
                          <a:solidFill>
                            <a:srgbClr val="7030A0"/>
                          </a:solidFill>
                          <a:latin typeface="Bookman Old Style" pitchFamily="18" charset="0"/>
                        </a:rPr>
                        <a:t>)</a:t>
                      </a:r>
                      <a:r>
                        <a:rPr lang="en-US" sz="1600" b="1" baseline="0" dirty="0" smtClean="0">
                          <a:solidFill>
                            <a:srgbClr val="7030A0"/>
                          </a:solidFill>
                          <a:latin typeface="Bookman Old Style" pitchFamily="18" charset="0"/>
                        </a:rPr>
                        <a:t>. </a:t>
                      </a:r>
                      <a:endParaRPr lang="id-ID" sz="1600" b="1" dirty="0">
                        <a:solidFill>
                          <a:srgbClr val="7030A0"/>
                        </a:solidFill>
                        <a:latin typeface="Bookman Old Style" pitchFamily="18" charset="0"/>
                        <a:cs typeface="Andalus" panose="02020603050405020304" pitchFamily="18" charset="-78"/>
                      </a:endParaRPr>
                    </a:p>
                  </a:txBody>
                  <a:tcPr marL="88615" marR="88615" anchor="ctr"/>
                </a:tc>
              </a:tr>
              <a:tr h="805793">
                <a:tc vMerge="1">
                  <a:txBody>
                    <a:bodyPr/>
                    <a:lstStyle/>
                    <a:p>
                      <a:pPr algn="ctr"/>
                      <a:endParaRPr lang="id-ID" sz="1600" b="1" dirty="0">
                        <a:solidFill>
                          <a:srgbClr val="FFFF00"/>
                        </a:solidFill>
                        <a:latin typeface="Cambria" panose="02040503050406030204" pitchFamily="18" charset="0"/>
                        <a:cs typeface="Andalus" panose="02020603050405020304" pitchFamily="18" charset="-78"/>
                      </a:endParaRPr>
                    </a:p>
                  </a:txBody>
                  <a:tcPr marL="88615" marR="88615" anchor="ctr"/>
                </a:tc>
                <a:tc vMerge="1">
                  <a:txBody>
                    <a:bodyPr/>
                    <a:lstStyle/>
                    <a:p>
                      <a:pPr algn="ctr"/>
                      <a:endParaRPr lang="id-ID" sz="1400" b="1" dirty="0">
                        <a:solidFill>
                          <a:schemeClr val="tx1"/>
                        </a:solidFill>
                        <a:latin typeface="Cambria" panose="02040503050406030204" pitchFamily="18" charset="0"/>
                        <a:cs typeface="Andalus" panose="02020603050405020304" pitchFamily="18" charset="-78"/>
                      </a:endParaRPr>
                    </a:p>
                  </a:txBody>
                  <a:tcPr marL="88615" marR="88615"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id-ID" sz="1600" b="1" dirty="0" smtClean="0">
                          <a:latin typeface="Bookman Old Style" pitchFamily="18" charset="0"/>
                        </a:rPr>
                        <a:t>LPPD </a:t>
                      </a:r>
                      <a:r>
                        <a:rPr lang="id-ID" sz="1600" dirty="0" smtClean="0">
                          <a:latin typeface="Bookman Old Style" pitchFamily="18" charset="0"/>
                        </a:rPr>
                        <a:t>sebagaimana dimaksud pada ayat (2) dan ayat (3) disampaikan paling lambat 3 (tiga) bulan setelah tahun anggaran berakhir</a:t>
                      </a:r>
                      <a:r>
                        <a:rPr lang="en-US" sz="1600" baseline="0" dirty="0" smtClean="0">
                          <a:latin typeface="Bookman Old Style" pitchFamily="18" charset="0"/>
                        </a:rPr>
                        <a:t> </a:t>
                      </a:r>
                      <a:r>
                        <a:rPr lang="en-US" sz="1600" b="1" baseline="0" dirty="0" smtClean="0">
                          <a:solidFill>
                            <a:srgbClr val="7030A0"/>
                          </a:solidFill>
                          <a:latin typeface="Bookman Old Style" pitchFamily="18" charset="0"/>
                        </a:rPr>
                        <a:t>(</a:t>
                      </a:r>
                      <a:r>
                        <a:rPr lang="en-US" sz="1600" b="1" baseline="0" dirty="0" err="1" smtClean="0">
                          <a:solidFill>
                            <a:srgbClr val="7030A0"/>
                          </a:solidFill>
                          <a:latin typeface="Bookman Old Style" pitchFamily="18" charset="0"/>
                        </a:rPr>
                        <a:t>Pasal</a:t>
                      </a:r>
                      <a:r>
                        <a:rPr lang="en-US" sz="1600" b="1" baseline="0" dirty="0" smtClean="0">
                          <a:solidFill>
                            <a:srgbClr val="7030A0"/>
                          </a:solidFill>
                          <a:latin typeface="Bookman Old Style" pitchFamily="18" charset="0"/>
                        </a:rPr>
                        <a:t> 70 </a:t>
                      </a:r>
                      <a:r>
                        <a:rPr lang="en-US" sz="1600" b="1" baseline="0" dirty="0" err="1" smtClean="0">
                          <a:solidFill>
                            <a:srgbClr val="7030A0"/>
                          </a:solidFill>
                          <a:latin typeface="Bookman Old Style" pitchFamily="18" charset="0"/>
                        </a:rPr>
                        <a:t>ayat</a:t>
                      </a:r>
                      <a:r>
                        <a:rPr lang="en-US" sz="1600" b="1" baseline="0" dirty="0" smtClean="0">
                          <a:solidFill>
                            <a:srgbClr val="7030A0"/>
                          </a:solidFill>
                          <a:latin typeface="Bookman Old Style" pitchFamily="18" charset="0"/>
                        </a:rPr>
                        <a:t> 4</a:t>
                      </a:r>
                      <a:r>
                        <a:rPr lang="en-US" sz="1600" b="1" baseline="0" dirty="0" smtClean="0">
                          <a:latin typeface="Bookman Old Style" pitchFamily="18" charset="0"/>
                        </a:rPr>
                        <a:t>)</a:t>
                      </a:r>
                      <a:endParaRPr lang="id-ID" sz="1600" b="1" dirty="0">
                        <a:solidFill>
                          <a:srgbClr val="FFFF00"/>
                        </a:solidFill>
                        <a:latin typeface="Bookman Old Style" pitchFamily="18" charset="0"/>
                        <a:cs typeface="Andalus" panose="02020603050405020304" pitchFamily="18" charset="-78"/>
                      </a:endParaRPr>
                    </a:p>
                  </a:txBody>
                  <a:tcPr marL="88615" marR="88615" anchor="ctr"/>
                </a:tc>
              </a:tr>
              <a:tr h="844854">
                <a:tc vMerge="1">
                  <a:txBody>
                    <a:bodyPr/>
                    <a:lstStyle/>
                    <a:p>
                      <a:pPr algn="ctr"/>
                      <a:endParaRPr lang="id-ID" sz="1600" b="1" dirty="0">
                        <a:solidFill>
                          <a:srgbClr val="FFFF00"/>
                        </a:solidFill>
                        <a:latin typeface="Cambria" panose="02040503050406030204" pitchFamily="18" charset="0"/>
                        <a:cs typeface="Andalus" panose="02020603050405020304" pitchFamily="18" charset="-78"/>
                      </a:endParaRPr>
                    </a:p>
                  </a:txBody>
                  <a:tcPr marL="88615" marR="88615" anchor="ctr"/>
                </a:tc>
                <a:tc vMerge="1">
                  <a:txBody>
                    <a:bodyPr/>
                    <a:lstStyle/>
                    <a:p>
                      <a:pPr algn="ctr"/>
                      <a:endParaRPr lang="id-ID" sz="1400" b="1" dirty="0">
                        <a:solidFill>
                          <a:schemeClr val="tx1"/>
                        </a:solidFill>
                        <a:latin typeface="Cambria" panose="02040503050406030204" pitchFamily="18" charset="0"/>
                        <a:cs typeface="Andalus" panose="02020603050405020304" pitchFamily="18" charset="-78"/>
                      </a:endParaRPr>
                    </a:p>
                  </a:txBody>
                  <a:tcPr marL="88615" marR="88615"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id-ID" sz="1600" b="1" kern="1200" dirty="0" smtClean="0">
                          <a:solidFill>
                            <a:schemeClr val="tx1"/>
                          </a:solidFill>
                          <a:latin typeface="Bookman Old Style" pitchFamily="18" charset="0"/>
                          <a:ea typeface="+mn-ea"/>
                          <a:cs typeface="+mn-cs"/>
                        </a:rPr>
                        <a:t>LPPD </a:t>
                      </a:r>
                      <a:r>
                        <a:rPr lang="id-ID" sz="1600" kern="1200" dirty="0" smtClean="0">
                          <a:solidFill>
                            <a:schemeClr val="tx1"/>
                          </a:solidFill>
                          <a:latin typeface="Bookman Old Style" pitchFamily="18" charset="0"/>
                          <a:ea typeface="+mn-ea"/>
                          <a:cs typeface="+mn-cs"/>
                        </a:rPr>
                        <a:t>sebagaimana dimaksud pada ayat (2) dan ayat (3) digunakan </a:t>
                      </a:r>
                      <a:r>
                        <a:rPr lang="id-ID" sz="1600" b="1" kern="1200" dirty="0" smtClean="0">
                          <a:solidFill>
                            <a:srgbClr val="002060"/>
                          </a:solidFill>
                          <a:latin typeface="Bookman Old Style" pitchFamily="18" charset="0"/>
                          <a:ea typeface="+mn-ea"/>
                          <a:cs typeface="+mn-cs"/>
                        </a:rPr>
                        <a:t>sebagai bahan evaluasi dan pembinaan </a:t>
                      </a:r>
                      <a:r>
                        <a:rPr lang="id-ID" sz="1600" kern="1200" dirty="0" smtClean="0">
                          <a:solidFill>
                            <a:schemeClr val="tx1"/>
                          </a:solidFill>
                          <a:latin typeface="Bookman Old Style" pitchFamily="18" charset="0"/>
                          <a:ea typeface="+mn-ea"/>
                          <a:cs typeface="+mn-cs"/>
                        </a:rPr>
                        <a:t>penyelenggaraan Pemerintahan Daerah oleh Pemerintah Pusat</a:t>
                      </a:r>
                      <a:r>
                        <a:rPr lang="en-US" sz="1600" kern="1200" dirty="0" smtClean="0">
                          <a:solidFill>
                            <a:schemeClr val="tx1"/>
                          </a:solidFill>
                          <a:latin typeface="Bookman Old Style" pitchFamily="18" charset="0"/>
                          <a:ea typeface="+mn-ea"/>
                          <a:cs typeface="+mn-cs"/>
                        </a:rPr>
                        <a:t> </a:t>
                      </a:r>
                      <a:r>
                        <a:rPr lang="en-US" sz="1600" b="1" kern="1200" dirty="0" smtClean="0">
                          <a:solidFill>
                            <a:srgbClr val="7030A0"/>
                          </a:solidFill>
                          <a:latin typeface="Bookman Old Style" pitchFamily="18" charset="0"/>
                          <a:ea typeface="+mn-ea"/>
                          <a:cs typeface="+mn-cs"/>
                        </a:rPr>
                        <a:t>(</a:t>
                      </a:r>
                      <a:r>
                        <a:rPr lang="en-US" sz="1600" b="1" kern="1200" dirty="0" err="1" smtClean="0">
                          <a:solidFill>
                            <a:srgbClr val="7030A0"/>
                          </a:solidFill>
                          <a:latin typeface="Bookman Old Style" pitchFamily="18" charset="0"/>
                          <a:ea typeface="+mn-ea"/>
                          <a:cs typeface="+mn-cs"/>
                        </a:rPr>
                        <a:t>Psl</a:t>
                      </a:r>
                      <a:r>
                        <a:rPr lang="en-US" sz="1600" b="1" kern="1200" dirty="0" smtClean="0">
                          <a:solidFill>
                            <a:srgbClr val="7030A0"/>
                          </a:solidFill>
                          <a:latin typeface="Bookman Old Style" pitchFamily="18" charset="0"/>
                          <a:ea typeface="+mn-ea"/>
                          <a:cs typeface="+mn-cs"/>
                        </a:rPr>
                        <a:t> 70 </a:t>
                      </a:r>
                      <a:r>
                        <a:rPr lang="en-US" sz="1600" b="1" kern="1200" dirty="0" err="1" smtClean="0">
                          <a:solidFill>
                            <a:srgbClr val="7030A0"/>
                          </a:solidFill>
                          <a:latin typeface="Bookman Old Style" pitchFamily="18" charset="0"/>
                          <a:ea typeface="+mn-ea"/>
                          <a:cs typeface="+mn-cs"/>
                        </a:rPr>
                        <a:t>ayat</a:t>
                      </a:r>
                      <a:r>
                        <a:rPr lang="en-US" sz="1600" b="1" kern="1200" dirty="0" smtClean="0">
                          <a:solidFill>
                            <a:srgbClr val="7030A0"/>
                          </a:solidFill>
                          <a:latin typeface="Bookman Old Style" pitchFamily="18" charset="0"/>
                          <a:ea typeface="+mn-ea"/>
                          <a:cs typeface="+mn-cs"/>
                        </a:rPr>
                        <a:t> 5)</a:t>
                      </a:r>
                      <a:endParaRPr lang="id-ID" sz="1600" b="1" dirty="0">
                        <a:solidFill>
                          <a:srgbClr val="7030A0"/>
                        </a:solidFill>
                        <a:latin typeface="Bookman Old Style" pitchFamily="18" charset="0"/>
                        <a:cs typeface="Andalus" panose="02020603050405020304" pitchFamily="18" charset="-78"/>
                      </a:endParaRPr>
                    </a:p>
                  </a:txBody>
                  <a:tcPr marL="88615" marR="88615" anchor="ctr"/>
                </a:tc>
              </a:tr>
            </a:tbl>
          </a:graphicData>
        </a:graphic>
      </p:graphicFrame>
      <p:sp>
        <p:nvSpPr>
          <p:cNvPr id="4" name="Title 1"/>
          <p:cNvSpPr txBox="1">
            <a:spLocks/>
          </p:cNvSpPr>
          <p:nvPr/>
        </p:nvSpPr>
        <p:spPr bwMode="auto">
          <a:xfrm>
            <a:off x="304800" y="76200"/>
            <a:ext cx="11582400" cy="457200"/>
          </a:xfrm>
          <a:prstGeom prst="rect">
            <a:avLst/>
          </a:prstGeom>
          <a:ln/>
        </p:spPr>
        <p:style>
          <a:lnRef idx="1">
            <a:schemeClr val="accent2"/>
          </a:lnRef>
          <a:fillRef idx="3">
            <a:schemeClr val="accent2"/>
          </a:fillRef>
          <a:effectRef idx="2">
            <a:schemeClr val="accent2"/>
          </a:effectRef>
          <a:fontRef idx="minor">
            <a:schemeClr val="lt1"/>
          </a:fontRef>
        </p:style>
        <p:txBody>
          <a:bodyPr vert="horz" lIns="45720" tIns="0" rIns="45720" bIns="0" anchor="ctr" anchorCtr="0">
            <a:normAutofit/>
          </a:bodyPr>
          <a:lstStyle>
            <a:defPPr>
              <a:defRPr lang="en-US"/>
            </a:defPPr>
            <a:lvl1pPr algn="ctr">
              <a:defRPr sz="2800" b="1" kern="0">
                <a:solidFill>
                  <a:schemeClr val="tx1"/>
                </a:solidFill>
                <a:effectLst>
                  <a:outerShdw blurRad="38100" dist="38100" dir="2700000" algn="tl">
                    <a:srgbClr val="000000">
                      <a:alpha val="43137"/>
                    </a:srgbClr>
                  </a:outerShdw>
                </a:effectLst>
                <a:latin typeface="Cambria" panose="02040503050406030204" pitchFamily="18" charset="0"/>
              </a:defRPr>
            </a:lvl1pPr>
          </a:lstStyle>
          <a:p>
            <a:pPr eaLnBrk="0" fontAlgn="auto" hangingPunct="0">
              <a:lnSpc>
                <a:spcPct val="90000"/>
              </a:lnSpc>
              <a:spcBef>
                <a:spcPts val="0"/>
              </a:spcBef>
              <a:spcAft>
                <a:spcPts val="0"/>
              </a:spcAft>
              <a:defRPr/>
            </a:pPr>
            <a:r>
              <a:rPr lang="en-US" altLang="zh-CN" kern="1200" cap="all" dirty="0" err="1" smtClean="0">
                <a:ln w="9000" cmpd="sng">
                  <a:solidFill>
                    <a:srgbClr val="FFFF00"/>
                  </a:solidFill>
                  <a:prstDash val="solid"/>
                </a:ln>
                <a:solidFill>
                  <a:srgbClr val="FFFF00"/>
                </a:solidFill>
                <a:effectLst>
                  <a:reflection blurRad="12700" stA="28000" endPos="45000" dist="1000" dir="5400000" sy="-100000" algn="bl" rotWithShape="0"/>
                </a:effectLst>
                <a:latin typeface="+mn-lt"/>
              </a:rPr>
              <a:t>Latar</a:t>
            </a:r>
            <a:r>
              <a:rPr lang="en-US" altLang="zh-CN" kern="1200" cap="all" dirty="0" smtClean="0">
                <a:ln w="9000" cmpd="sng">
                  <a:solidFill>
                    <a:srgbClr val="FFFF00"/>
                  </a:solidFill>
                  <a:prstDash val="solid"/>
                </a:ln>
                <a:solidFill>
                  <a:srgbClr val="FFFF00"/>
                </a:solidFill>
                <a:effectLst>
                  <a:reflection blurRad="12700" stA="28000" endPos="45000" dist="1000" dir="5400000" sy="-100000" algn="bl" rotWithShape="0"/>
                </a:effectLst>
                <a:latin typeface="+mn-lt"/>
              </a:rPr>
              <a:t> </a:t>
            </a:r>
            <a:r>
              <a:rPr lang="en-US" altLang="zh-CN" kern="1200" cap="all" dirty="0" err="1" smtClean="0">
                <a:ln w="9000" cmpd="sng">
                  <a:solidFill>
                    <a:srgbClr val="FFFF00"/>
                  </a:solidFill>
                  <a:prstDash val="solid"/>
                </a:ln>
                <a:solidFill>
                  <a:srgbClr val="FFFF00"/>
                </a:solidFill>
                <a:effectLst>
                  <a:reflection blurRad="12700" stA="28000" endPos="45000" dist="1000" dir="5400000" sy="-100000" algn="bl" rotWithShape="0"/>
                </a:effectLst>
                <a:latin typeface="+mn-lt"/>
              </a:rPr>
              <a:t>belakang</a:t>
            </a:r>
            <a:endParaRPr lang="en-US" altLang="zh-CN" kern="1200" cap="all" dirty="0">
              <a:ln w="9000" cmpd="sng">
                <a:solidFill>
                  <a:srgbClr val="FFFF00"/>
                </a:solidFill>
                <a:prstDash val="solid"/>
              </a:ln>
              <a:solidFill>
                <a:srgbClr val="FFFF00"/>
              </a:solidFill>
              <a:effectLst>
                <a:reflection blurRad="12700" stA="28000" endPos="45000" dist="1000" dir="5400000" sy="-100000" algn="bl" rotWithShape="0"/>
              </a:effectLst>
              <a:latin typeface="+mn-lt"/>
            </a:endParaRPr>
          </a:p>
        </p:txBody>
      </p:sp>
    </p:spTree>
    <p:extLst>
      <p:ext uri="{BB962C8B-B14F-4D97-AF65-F5344CB8AC3E}">
        <p14:creationId xmlns:p14="http://schemas.microsoft.com/office/powerpoint/2010/main" val="238686233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467517219"/>
              </p:ext>
            </p:extLst>
          </p:nvPr>
        </p:nvGraphicFramePr>
        <p:xfrm>
          <a:off x="281355" y="1142363"/>
          <a:ext cx="11629293" cy="3627120"/>
        </p:xfrm>
        <a:graphic>
          <a:graphicData uri="http://schemas.openxmlformats.org/drawingml/2006/table">
            <a:tbl>
              <a:tblPr firstRow="1" bandRow="1">
                <a:tableStyleId>{8799B23B-EC83-4686-B30A-512413B5E67A}</a:tableStyleId>
              </a:tblPr>
              <a:tblGrid>
                <a:gridCol w="556017"/>
                <a:gridCol w="2069621"/>
                <a:gridCol w="9003655"/>
              </a:tblGrid>
              <a:tr h="301503">
                <a:tc>
                  <a:txBody>
                    <a:bodyPr/>
                    <a:lstStyle/>
                    <a:p>
                      <a:pPr algn="ctr"/>
                      <a:r>
                        <a:rPr lang="id-ID" sz="1400" dirty="0" smtClean="0">
                          <a:latin typeface="Bookman Old Style" pitchFamily="18" charset="0"/>
                        </a:rPr>
                        <a:t>NO</a:t>
                      </a:r>
                      <a:endParaRPr lang="id-ID" sz="1400" b="1" dirty="0">
                        <a:solidFill>
                          <a:srgbClr val="FFFF00"/>
                        </a:solidFill>
                        <a:latin typeface="Bookman Old Style" pitchFamily="18" charset="0"/>
                        <a:cs typeface="Andalus" panose="02020603050405020304" pitchFamily="18" charset="-78"/>
                      </a:endParaRPr>
                    </a:p>
                  </a:txBody>
                  <a:tcPr marL="88615" marR="88615" anchor="ctr"/>
                </a:tc>
                <a:tc>
                  <a:txBody>
                    <a:bodyPr/>
                    <a:lstStyle/>
                    <a:p>
                      <a:pPr algn="ctr"/>
                      <a:r>
                        <a:rPr lang="id-ID" sz="1600" dirty="0" smtClean="0">
                          <a:latin typeface="Bookman Old Style" pitchFamily="18" charset="0"/>
                        </a:rPr>
                        <a:t>DSR HUKUM</a:t>
                      </a:r>
                      <a:endParaRPr lang="id-ID" sz="1600" b="1" dirty="0">
                        <a:solidFill>
                          <a:srgbClr val="FFFF00"/>
                        </a:solidFill>
                        <a:latin typeface="Bookman Old Style" pitchFamily="18" charset="0"/>
                        <a:cs typeface="Andalus" panose="02020603050405020304" pitchFamily="18" charset="-78"/>
                      </a:endParaRPr>
                    </a:p>
                  </a:txBody>
                  <a:tcPr marL="88615" marR="88615" anchor="ctr"/>
                </a:tc>
                <a:tc>
                  <a:txBody>
                    <a:bodyPr/>
                    <a:lstStyle/>
                    <a:p>
                      <a:pPr algn="ctr"/>
                      <a:r>
                        <a:rPr lang="id-ID" sz="1600" dirty="0" smtClean="0">
                          <a:latin typeface="Bookman Old Style" pitchFamily="18" charset="0"/>
                        </a:rPr>
                        <a:t>KEWAJIBAN</a:t>
                      </a:r>
                      <a:endParaRPr lang="id-ID" sz="1600" b="1" dirty="0">
                        <a:solidFill>
                          <a:srgbClr val="FFFF00"/>
                        </a:solidFill>
                        <a:latin typeface="Bookman Old Style" pitchFamily="18" charset="0"/>
                        <a:cs typeface="Andalus" panose="02020603050405020304" pitchFamily="18" charset="-78"/>
                      </a:endParaRPr>
                    </a:p>
                  </a:txBody>
                  <a:tcPr marL="88615" marR="88615" anchor="ctr"/>
                </a:tc>
              </a:tr>
              <a:tr h="520777">
                <a:tc rowSpan="4">
                  <a:txBody>
                    <a:bodyPr/>
                    <a:lstStyle/>
                    <a:p>
                      <a:pPr algn="ctr"/>
                      <a:r>
                        <a:rPr lang="id-ID" sz="1600" dirty="0" smtClean="0">
                          <a:latin typeface="Bookman Old Style" pitchFamily="18" charset="0"/>
                        </a:rPr>
                        <a:t>1</a:t>
                      </a:r>
                      <a:endParaRPr lang="id-ID" sz="1600" b="1" dirty="0">
                        <a:solidFill>
                          <a:srgbClr val="FFFF00"/>
                        </a:solidFill>
                        <a:latin typeface="Bookman Old Style" pitchFamily="18" charset="0"/>
                        <a:cs typeface="Andalus" panose="02020603050405020304" pitchFamily="18" charset="-78"/>
                      </a:endParaRPr>
                    </a:p>
                  </a:txBody>
                  <a:tcPr marL="88615" marR="88615" anchor="ctr"/>
                </a:tc>
                <a:tc rowSpan="4">
                  <a:txBody>
                    <a:bodyPr/>
                    <a:lstStyle/>
                    <a:p>
                      <a:pPr algn="ctr"/>
                      <a:r>
                        <a:rPr lang="en-US" sz="2000" b="0" baseline="0" dirty="0" err="1" smtClean="0">
                          <a:solidFill>
                            <a:schemeClr val="tx1"/>
                          </a:solidFill>
                          <a:latin typeface="Bookman Old Style" pitchFamily="18" charset="0"/>
                          <a:cs typeface="+mn-cs"/>
                        </a:rPr>
                        <a:t>UU</a:t>
                      </a:r>
                      <a:r>
                        <a:rPr lang="en-US" sz="2000" b="0" baseline="0" dirty="0" smtClean="0">
                          <a:solidFill>
                            <a:schemeClr val="tx1"/>
                          </a:solidFill>
                          <a:latin typeface="Bookman Old Style" pitchFamily="18" charset="0"/>
                          <a:cs typeface="+mn-cs"/>
                        </a:rPr>
                        <a:t> NO. 23 </a:t>
                      </a:r>
                      <a:r>
                        <a:rPr lang="en-US" sz="2000" b="0" baseline="0" dirty="0" err="1" smtClean="0">
                          <a:solidFill>
                            <a:schemeClr val="tx1"/>
                          </a:solidFill>
                          <a:latin typeface="Bookman Old Style" pitchFamily="18" charset="0"/>
                          <a:cs typeface="+mn-cs"/>
                        </a:rPr>
                        <a:t>TAHUN</a:t>
                      </a:r>
                      <a:r>
                        <a:rPr lang="en-US" sz="2000" b="0" baseline="0" dirty="0" smtClean="0">
                          <a:solidFill>
                            <a:schemeClr val="tx1"/>
                          </a:solidFill>
                          <a:latin typeface="Bookman Old Style" pitchFamily="18" charset="0"/>
                          <a:cs typeface="+mn-cs"/>
                        </a:rPr>
                        <a:t> 2014</a:t>
                      </a:r>
                      <a:endParaRPr lang="id-ID" sz="2000" b="1" dirty="0">
                        <a:solidFill>
                          <a:schemeClr val="tx1"/>
                        </a:solidFill>
                        <a:latin typeface="Bookman Old Style" pitchFamily="18" charset="0"/>
                        <a:cs typeface="Andalus" panose="02020603050405020304" pitchFamily="18" charset="-78"/>
                      </a:endParaRPr>
                    </a:p>
                  </a:txBody>
                  <a:tcPr marL="88615" marR="88615"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d-ID" sz="1600" b="0" kern="1200" dirty="0" smtClean="0">
                          <a:solidFill>
                            <a:schemeClr val="tx1"/>
                          </a:solidFill>
                          <a:latin typeface="Bookman Old Style" pitchFamily="18" charset="0"/>
                          <a:ea typeface="+mn-ea"/>
                          <a:cs typeface="+mn-cs"/>
                        </a:rPr>
                        <a:t>Berdasarkan hasil evaluasi sebagaimana dimaksud pada ayat (5), Menteri mengoordinasikan </a:t>
                      </a:r>
                      <a:r>
                        <a:rPr kumimoji="0" lang="id-ID" sz="1600" b="1" kern="1200" dirty="0" smtClean="0">
                          <a:solidFill>
                            <a:schemeClr val="tx1"/>
                          </a:solidFill>
                          <a:latin typeface="Bookman Old Style" pitchFamily="18" charset="0"/>
                          <a:ea typeface="+mn-ea"/>
                          <a:cs typeface="+mn-cs"/>
                        </a:rPr>
                        <a:t>pengembangan kapasitas Pemerintahan Daerah</a:t>
                      </a:r>
                      <a:r>
                        <a:rPr kumimoji="0" lang="en-US" sz="1600" b="1" kern="1200" dirty="0" smtClean="0">
                          <a:solidFill>
                            <a:schemeClr val="tx1"/>
                          </a:solidFill>
                          <a:latin typeface="Bookman Old Style" pitchFamily="18" charset="0"/>
                          <a:ea typeface="+mn-ea"/>
                          <a:cs typeface="+mn-cs"/>
                        </a:rPr>
                        <a:t>  </a:t>
                      </a:r>
                      <a:r>
                        <a:rPr kumimoji="0" lang="id-ID" sz="1600" b="1" kern="1200" dirty="0" smtClean="0">
                          <a:solidFill>
                            <a:schemeClr val="tx1"/>
                          </a:solidFill>
                          <a:latin typeface="Bookman Old Style" pitchFamily="18" charset="0"/>
                          <a:ea typeface="+mn-ea"/>
                          <a:cs typeface="+mn-cs"/>
                        </a:rPr>
                        <a:t>(Psl </a:t>
                      </a:r>
                      <a:r>
                        <a:rPr kumimoji="0" lang="en-US" sz="1600" b="1" kern="1200" dirty="0" smtClean="0">
                          <a:solidFill>
                            <a:schemeClr val="tx1"/>
                          </a:solidFill>
                          <a:latin typeface="Bookman Old Style" pitchFamily="18" charset="0"/>
                          <a:ea typeface="+mn-ea"/>
                          <a:cs typeface="+mn-cs"/>
                        </a:rPr>
                        <a:t>70 </a:t>
                      </a:r>
                      <a:r>
                        <a:rPr kumimoji="0" lang="en-US" sz="1600" b="1" kern="1200" dirty="0" err="1" smtClean="0">
                          <a:solidFill>
                            <a:schemeClr val="tx1"/>
                          </a:solidFill>
                          <a:latin typeface="Bookman Old Style" pitchFamily="18" charset="0"/>
                          <a:ea typeface="+mn-ea"/>
                          <a:cs typeface="+mn-cs"/>
                        </a:rPr>
                        <a:t>ayat</a:t>
                      </a:r>
                      <a:r>
                        <a:rPr kumimoji="0" lang="en-US" sz="1600" b="1" kern="1200" dirty="0" smtClean="0">
                          <a:solidFill>
                            <a:schemeClr val="tx1"/>
                          </a:solidFill>
                          <a:latin typeface="Bookman Old Style" pitchFamily="18" charset="0"/>
                          <a:ea typeface="+mn-ea"/>
                          <a:cs typeface="+mn-cs"/>
                        </a:rPr>
                        <a:t> 6</a:t>
                      </a:r>
                      <a:r>
                        <a:rPr kumimoji="0" lang="id-ID" sz="1600" b="1" kern="1200" dirty="0" smtClean="0">
                          <a:solidFill>
                            <a:schemeClr val="tx1"/>
                          </a:solidFill>
                          <a:latin typeface="Bookman Old Style" pitchFamily="18" charset="0"/>
                          <a:ea typeface="+mn-ea"/>
                          <a:cs typeface="+mn-cs"/>
                        </a:rPr>
                        <a:t>)</a:t>
                      </a:r>
                      <a:endParaRPr kumimoji="0" lang="id-ID" sz="1600" b="1" kern="1200" dirty="0">
                        <a:solidFill>
                          <a:schemeClr val="tx1"/>
                        </a:solidFill>
                        <a:latin typeface="Bookman Old Style" pitchFamily="18" charset="0"/>
                        <a:ea typeface="+mn-ea"/>
                        <a:cs typeface="+mn-cs"/>
                      </a:endParaRPr>
                    </a:p>
                  </a:txBody>
                  <a:tcPr marL="88615" marR="88615" anchor="ctr"/>
                </a:tc>
              </a:tr>
              <a:tr h="500428">
                <a:tc vMerge="1">
                  <a:txBody>
                    <a:bodyPr/>
                    <a:lstStyle/>
                    <a:p>
                      <a:endParaRPr lang="id-ID" dirty="0">
                        <a:solidFill>
                          <a:srgbClr val="FFFF00"/>
                        </a:solidFill>
                        <a:latin typeface="Andalus" panose="02020603050405020304" pitchFamily="18" charset="-78"/>
                        <a:cs typeface="Andalus" panose="02020603050405020304" pitchFamily="18" charset="-78"/>
                      </a:endParaRPr>
                    </a:p>
                  </a:txBody>
                  <a:tcPr>
                    <a:solidFill>
                      <a:srgbClr val="002060"/>
                    </a:solidFill>
                  </a:tcPr>
                </a:tc>
                <a:tc vMerge="1">
                  <a:txBody>
                    <a:bodyPr/>
                    <a:lstStyle/>
                    <a:p>
                      <a:endParaRPr lang="id-ID" dirty="0">
                        <a:solidFill>
                          <a:srgbClr val="FFFF00"/>
                        </a:solidFill>
                        <a:latin typeface="Andalus" panose="02020603050405020304" pitchFamily="18" charset="-78"/>
                        <a:cs typeface="Andalus" panose="02020603050405020304" pitchFamily="18" charset="-78"/>
                      </a:endParaRPr>
                    </a:p>
                  </a:txBody>
                  <a:tcPr>
                    <a:solidFill>
                      <a:srgbClr val="002060"/>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d-ID" sz="1600" b="0" kern="1200" dirty="0" smtClean="0">
                          <a:solidFill>
                            <a:schemeClr val="tx1"/>
                          </a:solidFill>
                          <a:latin typeface="Bookman Old Style" pitchFamily="18" charset="0"/>
                          <a:ea typeface="+mn-ea"/>
                          <a:cs typeface="+mn-cs"/>
                        </a:rPr>
                        <a:t>Pembinaan sebagaimana dimaksud pada ayat (5) dapat berupa pemberian penghargaan dan sanksi</a:t>
                      </a:r>
                      <a:r>
                        <a:rPr kumimoji="0" lang="en-US" sz="1600" b="0" kern="1200" dirty="0" smtClean="0">
                          <a:solidFill>
                            <a:schemeClr val="tx1"/>
                          </a:solidFill>
                          <a:latin typeface="Bookman Old Style" pitchFamily="18" charset="0"/>
                          <a:ea typeface="+mn-ea"/>
                          <a:cs typeface="+mn-cs"/>
                        </a:rPr>
                        <a:t> (</a:t>
                      </a:r>
                      <a:r>
                        <a:rPr kumimoji="0" lang="id-ID" sz="1600" b="0" kern="1200" dirty="0" smtClean="0">
                          <a:solidFill>
                            <a:schemeClr val="tx1"/>
                          </a:solidFill>
                          <a:latin typeface="Bookman Old Style" pitchFamily="18" charset="0"/>
                          <a:ea typeface="+mn-ea"/>
                          <a:cs typeface="+mn-cs"/>
                        </a:rPr>
                        <a:t>Psl </a:t>
                      </a:r>
                      <a:r>
                        <a:rPr kumimoji="0" lang="en-US" sz="1600" b="0" kern="1200" dirty="0" smtClean="0">
                          <a:solidFill>
                            <a:schemeClr val="tx1"/>
                          </a:solidFill>
                          <a:latin typeface="Bookman Old Style" pitchFamily="18" charset="0"/>
                          <a:ea typeface="+mn-ea"/>
                          <a:cs typeface="+mn-cs"/>
                        </a:rPr>
                        <a:t>70 </a:t>
                      </a:r>
                      <a:r>
                        <a:rPr kumimoji="0" lang="id-ID" sz="1600" b="0" kern="1200" dirty="0" smtClean="0">
                          <a:solidFill>
                            <a:schemeClr val="tx1"/>
                          </a:solidFill>
                          <a:latin typeface="Bookman Old Style" pitchFamily="18" charset="0"/>
                          <a:ea typeface="+mn-ea"/>
                          <a:cs typeface="+mn-cs"/>
                        </a:rPr>
                        <a:t>ayat </a:t>
                      </a:r>
                      <a:r>
                        <a:rPr kumimoji="0" lang="en-US" sz="1600" b="0" kern="1200" dirty="0" smtClean="0">
                          <a:solidFill>
                            <a:schemeClr val="tx1"/>
                          </a:solidFill>
                          <a:latin typeface="Bookman Old Style" pitchFamily="18" charset="0"/>
                          <a:ea typeface="+mn-ea"/>
                          <a:cs typeface="+mn-cs"/>
                        </a:rPr>
                        <a:t>7</a:t>
                      </a:r>
                      <a:r>
                        <a:rPr kumimoji="0" lang="id-ID" sz="1600" b="0" kern="1200" dirty="0" smtClean="0">
                          <a:solidFill>
                            <a:schemeClr val="tx1"/>
                          </a:solidFill>
                          <a:latin typeface="Bookman Old Style" pitchFamily="18" charset="0"/>
                          <a:ea typeface="+mn-ea"/>
                          <a:cs typeface="+mn-cs"/>
                        </a:rPr>
                        <a:t>)</a:t>
                      </a:r>
                      <a:r>
                        <a:rPr kumimoji="0" lang="en-US" sz="1600" b="0" kern="1200" dirty="0" smtClean="0">
                          <a:solidFill>
                            <a:schemeClr val="tx1"/>
                          </a:solidFill>
                          <a:latin typeface="Bookman Old Style" pitchFamily="18" charset="0"/>
                          <a:ea typeface="+mn-ea"/>
                          <a:cs typeface="+mn-cs"/>
                        </a:rPr>
                        <a:t>. </a:t>
                      </a:r>
                      <a:endParaRPr kumimoji="0" lang="id-ID" sz="1600" b="0" kern="1200" dirty="0" smtClean="0">
                        <a:solidFill>
                          <a:schemeClr val="tx1"/>
                        </a:solidFill>
                        <a:latin typeface="Bookman Old Style" pitchFamily="18" charset="0"/>
                        <a:ea typeface="+mn-ea"/>
                        <a:cs typeface="+mn-cs"/>
                      </a:endParaRPr>
                    </a:p>
                  </a:txBody>
                  <a:tcPr marL="88615" marR="88615" anchor="ctr"/>
                </a:tc>
              </a:tr>
              <a:tr h="520777">
                <a:tc vMerge="1">
                  <a:txBody>
                    <a:bodyPr/>
                    <a:lstStyle/>
                    <a:p>
                      <a:pPr algn="ctr"/>
                      <a:endParaRPr lang="id-ID" sz="1600" b="1" dirty="0">
                        <a:solidFill>
                          <a:srgbClr val="FFFF00"/>
                        </a:solidFill>
                        <a:latin typeface="Cambria" panose="02040503050406030204" pitchFamily="18" charset="0"/>
                        <a:cs typeface="Andalus" panose="02020603050405020304" pitchFamily="18" charset="-78"/>
                      </a:endParaRPr>
                    </a:p>
                  </a:txBody>
                  <a:tcPr marL="88615" marR="88615" anchor="ctr"/>
                </a:tc>
                <a:tc vMerge="1">
                  <a:txBody>
                    <a:bodyPr/>
                    <a:lstStyle/>
                    <a:p>
                      <a:pPr algn="ctr"/>
                      <a:endParaRPr lang="id-ID" sz="2000" b="1" dirty="0">
                        <a:solidFill>
                          <a:schemeClr val="tx1"/>
                        </a:solidFill>
                        <a:latin typeface="Cambria" panose="02040503050406030204" pitchFamily="18" charset="0"/>
                        <a:cs typeface="Andalus" panose="02020603050405020304" pitchFamily="18" charset="-78"/>
                      </a:endParaRPr>
                    </a:p>
                  </a:txBody>
                  <a:tcPr marL="88615" marR="88615"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d-ID" sz="1600" b="0" kern="1200" dirty="0" smtClean="0">
                          <a:solidFill>
                            <a:schemeClr val="tx1"/>
                          </a:solidFill>
                          <a:latin typeface="Bookman Old Style" pitchFamily="18" charset="0"/>
                          <a:ea typeface="+mn-ea"/>
                          <a:cs typeface="+mn-cs"/>
                        </a:rPr>
                        <a:t>Kepala daerah menyampaikan ringkasan laporan penyelenggaraan Pemerintahan Daerah kepada masyarakat bersamaan dengan penyampaian laporan penyelenggaraan Pemerintahan Daerah</a:t>
                      </a:r>
                      <a:r>
                        <a:rPr kumimoji="0" lang="en-US" sz="1600" b="0" kern="1200" dirty="0" smtClean="0">
                          <a:solidFill>
                            <a:schemeClr val="tx1"/>
                          </a:solidFill>
                          <a:latin typeface="Bookman Old Style" pitchFamily="18" charset="0"/>
                          <a:ea typeface="+mn-ea"/>
                          <a:cs typeface="+mn-cs"/>
                        </a:rPr>
                        <a:t> (</a:t>
                      </a:r>
                      <a:r>
                        <a:rPr kumimoji="0" lang="en-US" sz="1600" b="0" kern="1200" dirty="0" err="1" smtClean="0">
                          <a:solidFill>
                            <a:schemeClr val="tx1"/>
                          </a:solidFill>
                          <a:latin typeface="Bookman Old Style" pitchFamily="18" charset="0"/>
                          <a:ea typeface="+mn-ea"/>
                          <a:cs typeface="+mn-cs"/>
                        </a:rPr>
                        <a:t>Pasal</a:t>
                      </a:r>
                      <a:r>
                        <a:rPr kumimoji="0" lang="en-US" sz="1600" b="0" kern="1200" dirty="0" smtClean="0">
                          <a:solidFill>
                            <a:schemeClr val="tx1"/>
                          </a:solidFill>
                          <a:latin typeface="Bookman Old Style" pitchFamily="18" charset="0"/>
                          <a:ea typeface="+mn-ea"/>
                          <a:cs typeface="+mn-cs"/>
                        </a:rPr>
                        <a:t> 72)</a:t>
                      </a:r>
                      <a:r>
                        <a:rPr kumimoji="0" lang="id-ID" sz="1600" b="0" kern="1200" dirty="0" smtClean="0">
                          <a:solidFill>
                            <a:schemeClr val="tx1"/>
                          </a:solidFill>
                          <a:latin typeface="Bookman Old Style" pitchFamily="18" charset="0"/>
                          <a:ea typeface="+mn-ea"/>
                          <a:cs typeface="+mn-cs"/>
                        </a:rPr>
                        <a:t>.</a:t>
                      </a:r>
                    </a:p>
                  </a:txBody>
                  <a:tcPr marL="88615" marR="88615" anchor="ctr"/>
                </a:tc>
              </a:tr>
              <a:tr h="959327">
                <a:tc vMerge="1">
                  <a:txBody>
                    <a:bodyPr/>
                    <a:lstStyle/>
                    <a:p>
                      <a:pPr algn="ctr"/>
                      <a:endParaRPr lang="id-ID" sz="1600" b="1" dirty="0">
                        <a:solidFill>
                          <a:srgbClr val="FFFF00"/>
                        </a:solidFill>
                        <a:latin typeface="Cambria" panose="02040503050406030204" pitchFamily="18" charset="0"/>
                        <a:cs typeface="Andalus" panose="02020603050405020304" pitchFamily="18" charset="-78"/>
                      </a:endParaRPr>
                    </a:p>
                  </a:txBody>
                  <a:tcPr marL="88615" marR="88615" anchor="ctr"/>
                </a:tc>
                <a:tc vMerge="1">
                  <a:txBody>
                    <a:bodyPr/>
                    <a:lstStyle/>
                    <a:p>
                      <a:pPr algn="ctr"/>
                      <a:endParaRPr lang="id-ID" sz="2000" b="1" dirty="0">
                        <a:solidFill>
                          <a:schemeClr val="tx1"/>
                        </a:solidFill>
                        <a:latin typeface="Cambria" panose="02040503050406030204" pitchFamily="18" charset="0"/>
                        <a:cs typeface="Andalus" panose="02020603050405020304" pitchFamily="18" charset="-78"/>
                      </a:endParaRPr>
                    </a:p>
                  </a:txBody>
                  <a:tcPr marL="88615" marR="88615"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d-ID" sz="1600" b="0" kern="1200" dirty="0" smtClean="0">
                          <a:solidFill>
                            <a:schemeClr val="tx1"/>
                          </a:solidFill>
                          <a:latin typeface="Bookman Old Style" pitchFamily="18" charset="0"/>
                          <a:ea typeface="+mn-ea"/>
                          <a:cs typeface="+mn-cs"/>
                        </a:rPr>
                        <a:t>Ketentuan lebih lanjut mengenai laporan penyelenggaraan Pemerintahan Daerah, laporan keterangan pertanggungjawaban dan ringkasan laporan penyelenggaraan Pemerintahan Daerah, serta tata cara evaluasi penyelenggaraan Pemerintahan Daerah sebagaimana dimaksud dalam Pasal  69 ayat (1) dan Pasal </a:t>
                      </a:r>
                      <a:r>
                        <a:rPr kumimoji="0" lang="en-US" sz="1600" b="0" kern="1200" dirty="0" smtClean="0">
                          <a:solidFill>
                            <a:schemeClr val="tx1"/>
                          </a:solidFill>
                          <a:latin typeface="Bookman Old Style" pitchFamily="18" charset="0"/>
                          <a:ea typeface="+mn-ea"/>
                          <a:cs typeface="+mn-cs"/>
                        </a:rPr>
                        <a:t>7</a:t>
                      </a:r>
                      <a:r>
                        <a:rPr kumimoji="0" lang="id-ID" sz="1600" b="0" kern="1200" dirty="0" smtClean="0">
                          <a:solidFill>
                            <a:schemeClr val="tx1"/>
                          </a:solidFill>
                          <a:latin typeface="Bookman Old Style" pitchFamily="18" charset="0"/>
                          <a:ea typeface="+mn-ea"/>
                          <a:cs typeface="+mn-cs"/>
                        </a:rPr>
                        <a:t>0 ayat (5) diatur dengan peraturan pemerintah</a:t>
                      </a:r>
                      <a:r>
                        <a:rPr kumimoji="0" lang="en-US" sz="1600" b="0" kern="1200" dirty="0" smtClean="0">
                          <a:solidFill>
                            <a:schemeClr val="tx1"/>
                          </a:solidFill>
                          <a:latin typeface="Bookman Old Style" pitchFamily="18" charset="0"/>
                          <a:ea typeface="+mn-ea"/>
                          <a:cs typeface="+mn-cs"/>
                        </a:rPr>
                        <a:t> (</a:t>
                      </a:r>
                      <a:r>
                        <a:rPr kumimoji="0" lang="en-US" sz="1600" b="0" kern="1200" dirty="0" err="1" smtClean="0">
                          <a:solidFill>
                            <a:schemeClr val="tx1"/>
                          </a:solidFill>
                          <a:latin typeface="Bookman Old Style" pitchFamily="18" charset="0"/>
                          <a:ea typeface="+mn-ea"/>
                          <a:cs typeface="+mn-cs"/>
                        </a:rPr>
                        <a:t>Pasal</a:t>
                      </a:r>
                      <a:r>
                        <a:rPr kumimoji="0" lang="en-US" sz="1600" b="0" kern="1200" dirty="0" smtClean="0">
                          <a:solidFill>
                            <a:schemeClr val="tx1"/>
                          </a:solidFill>
                          <a:latin typeface="Bookman Old Style" pitchFamily="18" charset="0"/>
                          <a:ea typeface="+mn-ea"/>
                          <a:cs typeface="+mn-cs"/>
                        </a:rPr>
                        <a:t>  74)</a:t>
                      </a:r>
                      <a:r>
                        <a:rPr kumimoji="0" lang="id-ID" sz="1600" b="0" kern="1200" dirty="0" smtClean="0">
                          <a:solidFill>
                            <a:schemeClr val="tx1"/>
                          </a:solidFill>
                          <a:latin typeface="Bookman Old Style" pitchFamily="18" charset="0"/>
                          <a:ea typeface="+mn-ea"/>
                          <a:cs typeface="+mn-cs"/>
                        </a:rPr>
                        <a:t>.</a:t>
                      </a:r>
                    </a:p>
                  </a:txBody>
                  <a:tcPr marL="88615" marR="88615" anchor="ctr"/>
                </a:tc>
              </a:tr>
            </a:tbl>
          </a:graphicData>
        </a:graphic>
      </p:graphicFrame>
      <p:sp>
        <p:nvSpPr>
          <p:cNvPr id="4" name="Title 1"/>
          <p:cNvSpPr txBox="1">
            <a:spLocks/>
          </p:cNvSpPr>
          <p:nvPr/>
        </p:nvSpPr>
        <p:spPr bwMode="auto">
          <a:xfrm>
            <a:off x="304800" y="76200"/>
            <a:ext cx="11582400" cy="457200"/>
          </a:xfrm>
          <a:prstGeom prst="rect">
            <a:avLst/>
          </a:prstGeom>
          <a:ln/>
        </p:spPr>
        <p:style>
          <a:lnRef idx="1">
            <a:schemeClr val="accent2"/>
          </a:lnRef>
          <a:fillRef idx="3">
            <a:schemeClr val="accent2"/>
          </a:fillRef>
          <a:effectRef idx="2">
            <a:schemeClr val="accent2"/>
          </a:effectRef>
          <a:fontRef idx="minor">
            <a:schemeClr val="lt1"/>
          </a:fontRef>
        </p:style>
        <p:txBody>
          <a:bodyPr vert="horz" lIns="45720" tIns="0" rIns="45720" bIns="0" anchor="ctr" anchorCtr="0">
            <a:normAutofit/>
          </a:bodyPr>
          <a:lstStyle>
            <a:defPPr>
              <a:defRPr lang="en-US"/>
            </a:defPPr>
            <a:lvl1pPr algn="ctr">
              <a:defRPr sz="2800" b="1" kern="0">
                <a:solidFill>
                  <a:schemeClr val="tx1"/>
                </a:solidFill>
                <a:effectLst>
                  <a:outerShdw blurRad="38100" dist="38100" dir="2700000" algn="tl">
                    <a:srgbClr val="000000">
                      <a:alpha val="43137"/>
                    </a:srgbClr>
                  </a:outerShdw>
                </a:effectLst>
                <a:latin typeface="Cambria" panose="02040503050406030204" pitchFamily="18" charset="0"/>
              </a:defRPr>
            </a:lvl1pPr>
          </a:lstStyle>
          <a:p>
            <a:pPr eaLnBrk="0" fontAlgn="auto" hangingPunct="0">
              <a:lnSpc>
                <a:spcPct val="90000"/>
              </a:lnSpc>
              <a:spcBef>
                <a:spcPts val="0"/>
              </a:spcBef>
              <a:spcAft>
                <a:spcPts val="0"/>
              </a:spcAft>
              <a:defRPr/>
            </a:pPr>
            <a:r>
              <a:rPr lang="en-US" altLang="zh-CN" kern="1200" cap="all" dirty="0" err="1" smtClean="0">
                <a:ln w="9000" cmpd="sng">
                  <a:solidFill>
                    <a:srgbClr val="FFFF00"/>
                  </a:solidFill>
                  <a:prstDash val="solid"/>
                </a:ln>
                <a:solidFill>
                  <a:srgbClr val="FFFF00"/>
                </a:solidFill>
                <a:effectLst>
                  <a:reflection blurRad="12700" stA="28000" endPos="45000" dist="1000" dir="5400000" sy="-100000" algn="bl" rotWithShape="0"/>
                </a:effectLst>
                <a:latin typeface="+mn-lt"/>
              </a:rPr>
              <a:t>Latar</a:t>
            </a:r>
            <a:r>
              <a:rPr lang="en-US" altLang="zh-CN" kern="1200" cap="all" dirty="0" smtClean="0">
                <a:ln w="9000" cmpd="sng">
                  <a:solidFill>
                    <a:srgbClr val="FFFF00"/>
                  </a:solidFill>
                  <a:prstDash val="solid"/>
                </a:ln>
                <a:solidFill>
                  <a:srgbClr val="FFFF00"/>
                </a:solidFill>
                <a:effectLst>
                  <a:reflection blurRad="12700" stA="28000" endPos="45000" dist="1000" dir="5400000" sy="-100000" algn="bl" rotWithShape="0"/>
                </a:effectLst>
                <a:latin typeface="+mn-lt"/>
              </a:rPr>
              <a:t> </a:t>
            </a:r>
            <a:r>
              <a:rPr lang="en-US" altLang="zh-CN" kern="1200" cap="all" dirty="0" err="1" smtClean="0">
                <a:ln w="9000" cmpd="sng">
                  <a:solidFill>
                    <a:srgbClr val="FFFF00"/>
                  </a:solidFill>
                  <a:prstDash val="solid"/>
                </a:ln>
                <a:solidFill>
                  <a:srgbClr val="FFFF00"/>
                </a:solidFill>
                <a:effectLst>
                  <a:reflection blurRad="12700" stA="28000" endPos="45000" dist="1000" dir="5400000" sy="-100000" algn="bl" rotWithShape="0"/>
                </a:effectLst>
                <a:latin typeface="+mn-lt"/>
              </a:rPr>
              <a:t>belakang</a:t>
            </a:r>
            <a:endParaRPr lang="en-US" altLang="zh-CN" kern="1200" cap="all" dirty="0">
              <a:ln w="9000" cmpd="sng">
                <a:solidFill>
                  <a:srgbClr val="FFFF00"/>
                </a:solidFill>
                <a:prstDash val="solid"/>
              </a:ln>
              <a:solidFill>
                <a:srgbClr val="FFFF00"/>
              </a:solidFill>
              <a:effectLst>
                <a:reflection blurRad="12700" stA="28000" endPos="45000" dist="1000" dir="5400000" sy="-100000" algn="bl" rotWithShape="0"/>
              </a:effectLst>
              <a:latin typeface="+mn-lt"/>
            </a:endParaRPr>
          </a:p>
        </p:txBody>
      </p:sp>
    </p:spTree>
    <p:extLst>
      <p:ext uri="{BB962C8B-B14F-4D97-AF65-F5344CB8AC3E}">
        <p14:creationId xmlns:p14="http://schemas.microsoft.com/office/powerpoint/2010/main" val="1814276710"/>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8000" y="1066800"/>
            <a:ext cx="11379200" cy="3939540"/>
          </a:xfrm>
          <a:prstGeom prst="rect">
            <a:avLst/>
          </a:prstGeom>
          <a:noFill/>
        </p:spPr>
        <p:txBody>
          <a:bodyPr wrap="square" rtlCol="0">
            <a:spAutoFit/>
          </a:bodyPr>
          <a:lstStyle/>
          <a:p>
            <a:pPr marL="288925" lvl="0" indent="-288925" algn="just">
              <a:spcAft>
                <a:spcPts val="1200"/>
              </a:spcAft>
              <a:buFont typeface="Arial" pitchFamily="34" charset="0"/>
              <a:buChar char="•"/>
            </a:pPr>
            <a:r>
              <a:rPr lang="id-ID" sz="2400" b="1" dirty="0" smtClean="0">
                <a:latin typeface="Bookman Old Style" pitchFamily="18" charset="0"/>
              </a:rPr>
              <a:t>Kepala daerah yang tidak menyampaikan </a:t>
            </a:r>
            <a:r>
              <a:rPr lang="en-US" sz="2400" b="1" dirty="0" smtClean="0">
                <a:latin typeface="Bookman Old Style" pitchFamily="18" charset="0"/>
              </a:rPr>
              <a:t>LPPD </a:t>
            </a:r>
            <a:r>
              <a:rPr lang="en-US" sz="2400" dirty="0" err="1" smtClean="0">
                <a:latin typeface="Bookman Old Style" pitchFamily="18" charset="0"/>
              </a:rPr>
              <a:t>dan</a:t>
            </a:r>
            <a:r>
              <a:rPr lang="en-US" sz="2400" dirty="0" smtClean="0">
                <a:latin typeface="Bookman Old Style" pitchFamily="18" charset="0"/>
              </a:rPr>
              <a:t> </a:t>
            </a:r>
            <a:r>
              <a:rPr lang="en-US" sz="2400" dirty="0" err="1" smtClean="0">
                <a:latin typeface="Bookman Old Style" pitchFamily="18" charset="0"/>
              </a:rPr>
              <a:t>Ringkasan</a:t>
            </a:r>
            <a:r>
              <a:rPr lang="en-US" sz="2400" dirty="0" smtClean="0">
                <a:latin typeface="Bookman Old Style" pitchFamily="18" charset="0"/>
              </a:rPr>
              <a:t> LPPD d</a:t>
            </a:r>
            <a:r>
              <a:rPr lang="id-ID" sz="2400" dirty="0" smtClean="0">
                <a:latin typeface="Bookman Old Style" pitchFamily="18" charset="0"/>
              </a:rPr>
              <a:t>ikenai sanksi administratif berupa </a:t>
            </a:r>
            <a:r>
              <a:rPr lang="id-ID" sz="2400" b="1" dirty="0" smtClean="0">
                <a:latin typeface="Bookman Old Style" pitchFamily="18" charset="0"/>
              </a:rPr>
              <a:t>teguran tertulis oleh Menteri</a:t>
            </a:r>
            <a:r>
              <a:rPr lang="id-ID" sz="2400" dirty="0" smtClean="0">
                <a:latin typeface="Bookman Old Style" pitchFamily="18" charset="0"/>
              </a:rPr>
              <a:t> untuk gubernur dan oleh gubernur, sebagai wakil Pemerintah Pusat, untuk bupati/wali kota</a:t>
            </a:r>
            <a:r>
              <a:rPr lang="en-US" sz="2400" dirty="0" smtClean="0">
                <a:latin typeface="Bookman Old Style" pitchFamily="18" charset="0"/>
              </a:rPr>
              <a:t> </a:t>
            </a:r>
            <a:r>
              <a:rPr lang="en-US" sz="2400" b="1" dirty="0" smtClean="0">
                <a:latin typeface="Bookman Old Style" pitchFamily="18" charset="0"/>
              </a:rPr>
              <a:t>(</a:t>
            </a:r>
            <a:r>
              <a:rPr lang="en-US" sz="2400" b="1" dirty="0" err="1" smtClean="0">
                <a:latin typeface="Bookman Old Style" pitchFamily="18" charset="0"/>
              </a:rPr>
              <a:t>Pasal</a:t>
            </a:r>
            <a:r>
              <a:rPr lang="en-US" sz="2400" b="1" dirty="0" smtClean="0">
                <a:latin typeface="Bookman Old Style" pitchFamily="18" charset="0"/>
              </a:rPr>
              <a:t> 73 </a:t>
            </a:r>
            <a:r>
              <a:rPr lang="en-US" sz="2400" b="1" dirty="0" err="1" smtClean="0">
                <a:latin typeface="Bookman Old Style" pitchFamily="18" charset="0"/>
              </a:rPr>
              <a:t>ayat</a:t>
            </a:r>
            <a:r>
              <a:rPr lang="en-US" sz="2400" b="1" dirty="0" smtClean="0">
                <a:latin typeface="Bookman Old Style" pitchFamily="18" charset="0"/>
              </a:rPr>
              <a:t> 1)</a:t>
            </a:r>
            <a:r>
              <a:rPr lang="id-ID" sz="2400" dirty="0" smtClean="0">
                <a:latin typeface="Bookman Old Style" pitchFamily="18" charset="0"/>
              </a:rPr>
              <a:t>.</a:t>
            </a:r>
            <a:r>
              <a:rPr lang="en-US" sz="2400" dirty="0" smtClean="0">
                <a:latin typeface="Bookman Old Style" pitchFamily="18" charset="0"/>
              </a:rPr>
              <a:t> </a:t>
            </a:r>
          </a:p>
          <a:p>
            <a:pPr marL="288925" lvl="0" indent="-288925" algn="just">
              <a:spcAft>
                <a:spcPts val="1200"/>
              </a:spcAft>
              <a:buFont typeface="Arial" pitchFamily="34" charset="0"/>
              <a:buChar char="•"/>
            </a:pPr>
            <a:r>
              <a:rPr lang="id-ID" sz="2400" b="1" dirty="0" smtClean="0">
                <a:latin typeface="Bookman Old Style" pitchFamily="18" charset="0"/>
              </a:rPr>
              <a:t>Dalam hal teguran tertulis telah disampaikan 2 (dua) </a:t>
            </a:r>
            <a:r>
              <a:rPr lang="id-ID" sz="2400" dirty="0" smtClean="0">
                <a:latin typeface="Bookman Old Style" pitchFamily="18" charset="0"/>
              </a:rPr>
              <a:t>kali berturut-turut dan tetap tidak dilaksanakan, kepala daerah diwajibkan mengikuti </a:t>
            </a:r>
            <a:r>
              <a:rPr lang="id-ID" sz="2400" b="1" dirty="0" smtClean="0">
                <a:latin typeface="Bookman Old Style" pitchFamily="18" charset="0"/>
              </a:rPr>
              <a:t>program pembinaan khusus pendalaman bidang pemerintahan </a:t>
            </a:r>
            <a:r>
              <a:rPr lang="id-ID" sz="2400" dirty="0" smtClean="0">
                <a:latin typeface="Bookman Old Style" pitchFamily="18" charset="0"/>
              </a:rPr>
              <a:t>yang dilaksanakan oleh Kementerian serta tugas dan kewenangannya dilaksanakan oleh wakil kepala daerah atau oleh pejabat yang ditunjuk</a:t>
            </a:r>
            <a:r>
              <a:rPr lang="en-US" sz="2400" dirty="0" smtClean="0">
                <a:latin typeface="Bookman Old Style" pitchFamily="18" charset="0"/>
              </a:rPr>
              <a:t> </a:t>
            </a:r>
            <a:r>
              <a:rPr lang="en-US" sz="2400" b="1" dirty="0" smtClean="0">
                <a:latin typeface="Bookman Old Style" pitchFamily="18" charset="0"/>
              </a:rPr>
              <a:t>(</a:t>
            </a:r>
            <a:r>
              <a:rPr lang="en-US" sz="2400" b="1" dirty="0" err="1" smtClean="0">
                <a:latin typeface="Bookman Old Style" pitchFamily="18" charset="0"/>
              </a:rPr>
              <a:t>Pasal</a:t>
            </a:r>
            <a:r>
              <a:rPr lang="en-US" sz="2400" b="1" dirty="0" smtClean="0">
                <a:latin typeface="Bookman Old Style" pitchFamily="18" charset="0"/>
              </a:rPr>
              <a:t> 73 </a:t>
            </a:r>
            <a:r>
              <a:rPr lang="en-US" sz="2400" b="1" dirty="0" err="1" smtClean="0">
                <a:latin typeface="Bookman Old Style" pitchFamily="18" charset="0"/>
              </a:rPr>
              <a:t>ayat</a:t>
            </a:r>
            <a:r>
              <a:rPr lang="en-US" sz="2400" b="1" dirty="0" smtClean="0">
                <a:latin typeface="Bookman Old Style" pitchFamily="18" charset="0"/>
              </a:rPr>
              <a:t> 2)</a:t>
            </a:r>
            <a:r>
              <a:rPr lang="id-ID" sz="2400" dirty="0" smtClean="0">
                <a:latin typeface="Bookman Old Style" pitchFamily="18" charset="0"/>
              </a:rPr>
              <a:t>.</a:t>
            </a:r>
            <a:endParaRPr lang="en-US" sz="2400" dirty="0" smtClean="0">
              <a:latin typeface="Bookman Old Style" pitchFamily="18" charset="0"/>
            </a:endParaRPr>
          </a:p>
        </p:txBody>
      </p:sp>
      <p:sp>
        <p:nvSpPr>
          <p:cNvPr id="4" name="Title 1"/>
          <p:cNvSpPr txBox="1">
            <a:spLocks/>
          </p:cNvSpPr>
          <p:nvPr/>
        </p:nvSpPr>
        <p:spPr bwMode="auto">
          <a:xfrm>
            <a:off x="304800" y="76200"/>
            <a:ext cx="11582400" cy="838200"/>
          </a:xfrm>
          <a:prstGeom prst="rect">
            <a:avLst/>
          </a:prstGeom>
          <a:ln/>
        </p:spPr>
        <p:style>
          <a:lnRef idx="1">
            <a:schemeClr val="accent2"/>
          </a:lnRef>
          <a:fillRef idx="3">
            <a:schemeClr val="accent2"/>
          </a:fillRef>
          <a:effectRef idx="2">
            <a:schemeClr val="accent2"/>
          </a:effectRef>
          <a:fontRef idx="minor">
            <a:schemeClr val="lt1"/>
          </a:fontRef>
        </p:style>
        <p:txBody>
          <a:bodyPr vert="horz" lIns="45720" tIns="0" rIns="45720" bIns="0" anchor="ctr" anchorCtr="0">
            <a:normAutofit/>
          </a:bodyPr>
          <a:lstStyle>
            <a:defPPr>
              <a:defRPr lang="en-US"/>
            </a:defPPr>
            <a:lvl1pPr algn="ctr">
              <a:defRPr sz="2800" b="1" kern="0">
                <a:solidFill>
                  <a:schemeClr val="tx1"/>
                </a:solidFill>
                <a:effectLst>
                  <a:outerShdw blurRad="38100" dist="38100" dir="2700000" algn="tl">
                    <a:srgbClr val="000000">
                      <a:alpha val="43137"/>
                    </a:srgbClr>
                  </a:outerShdw>
                </a:effectLst>
                <a:latin typeface="Cambria" panose="02040503050406030204" pitchFamily="18" charset="0"/>
              </a:defRPr>
            </a:lvl1pPr>
          </a:lstStyle>
          <a:p>
            <a:pPr eaLnBrk="0" fontAlgn="auto" hangingPunct="0">
              <a:spcBef>
                <a:spcPts val="0"/>
              </a:spcBef>
              <a:spcAft>
                <a:spcPts val="0"/>
              </a:spcAft>
              <a:defRPr/>
            </a:pPr>
            <a:r>
              <a:rPr lang="en-US" altLang="zh-CN" sz="2400" kern="1200" cap="all" dirty="0" smtClean="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SANKSI </a:t>
            </a:r>
          </a:p>
          <a:p>
            <a:pPr eaLnBrk="0" fontAlgn="auto" hangingPunct="0">
              <a:spcBef>
                <a:spcPts val="0"/>
              </a:spcBef>
              <a:spcAft>
                <a:spcPts val="0"/>
              </a:spcAft>
              <a:defRPr/>
            </a:pPr>
            <a:r>
              <a:rPr lang="en-US" altLang="zh-CN" sz="2400" kern="1200" cap="all" dirty="0" smtClean="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a:t>
            </a:r>
            <a:r>
              <a:rPr lang="en-US" altLang="zh-CN" sz="2400" kern="1200" cap="all" dirty="0" err="1" smtClean="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Pasal</a:t>
            </a:r>
            <a:r>
              <a:rPr lang="en-US" altLang="zh-CN" sz="2400" kern="1200" cap="all" dirty="0" smtClean="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73 UU 23/2014)</a:t>
            </a:r>
          </a:p>
        </p:txBody>
      </p:sp>
    </p:spTree>
    <p:extLst>
      <p:ext uri="{BB962C8B-B14F-4D97-AF65-F5344CB8AC3E}">
        <p14:creationId xmlns:p14="http://schemas.microsoft.com/office/powerpoint/2010/main" val="14914742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a:spLocks noChangeArrowheads="1"/>
          </p:cNvSpPr>
          <p:nvPr/>
        </p:nvSpPr>
        <p:spPr bwMode="auto">
          <a:xfrm>
            <a:off x="6959600" y="2600327"/>
            <a:ext cx="2305539" cy="796925"/>
          </a:xfrm>
          <a:prstGeom prst="roundRect">
            <a:avLst>
              <a:gd name="adj" fmla="val 16667"/>
            </a:avLst>
          </a:prstGeom>
          <a:solidFill>
            <a:srgbClr val="00B050"/>
          </a:solidFill>
          <a:ln>
            <a:headEnd/>
            <a:tailEnd/>
          </a:ln>
        </p:spPr>
        <p:style>
          <a:lnRef idx="0">
            <a:schemeClr val="accent4"/>
          </a:lnRef>
          <a:fillRef idx="3">
            <a:schemeClr val="accent4"/>
          </a:fillRef>
          <a:effectRef idx="3">
            <a:schemeClr val="accent4"/>
          </a:effectRef>
          <a:fontRef idx="minor">
            <a:schemeClr val="lt1"/>
          </a:fontRef>
        </p:style>
        <p:txBody>
          <a:bodyPr anchor="ctr"/>
          <a:lstStyle/>
          <a:p>
            <a:pPr algn="ctr">
              <a:defRPr/>
            </a:pPr>
            <a:r>
              <a:rPr lang="id-ID" b="1" dirty="0">
                <a:solidFill>
                  <a:srgbClr val="002060"/>
                </a:solidFill>
                <a:effectLst>
                  <a:outerShdw blurRad="38100" dist="38100" dir="2700000" algn="tl">
                    <a:srgbClr val="000000">
                      <a:alpha val="43137"/>
                    </a:srgbClr>
                  </a:outerShdw>
                </a:effectLst>
                <a:latin typeface="Bookman Old Style" pitchFamily="18" charset="0"/>
              </a:rPr>
              <a:t>KONKUREN</a:t>
            </a:r>
            <a:endParaRPr lang="th-TH" b="1"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9" name="Rounded Rectangle 8"/>
          <p:cNvSpPr>
            <a:spLocks noChangeArrowheads="1"/>
          </p:cNvSpPr>
          <p:nvPr/>
        </p:nvSpPr>
        <p:spPr bwMode="auto">
          <a:xfrm>
            <a:off x="312615" y="2655890"/>
            <a:ext cx="2932724" cy="796925"/>
          </a:xfrm>
          <a:prstGeom prst="roundRect">
            <a:avLst>
              <a:gd name="adj" fmla="val 16667"/>
            </a:avLst>
          </a:prstGeom>
          <a:solidFill>
            <a:srgbClr val="00B050"/>
          </a:solidFill>
          <a:ln>
            <a:headEnd/>
            <a:tailEnd/>
          </a:ln>
        </p:spPr>
        <p:style>
          <a:lnRef idx="0">
            <a:schemeClr val="accent4"/>
          </a:lnRef>
          <a:fillRef idx="3">
            <a:schemeClr val="accent4"/>
          </a:fillRef>
          <a:effectRef idx="3">
            <a:schemeClr val="accent4"/>
          </a:effectRef>
          <a:fontRef idx="minor">
            <a:schemeClr val="lt1"/>
          </a:fontRef>
        </p:style>
        <p:txBody>
          <a:bodyPr anchor="ctr"/>
          <a:lstStyle/>
          <a:p>
            <a:pPr algn="ctr">
              <a:defRPr/>
            </a:pPr>
            <a:r>
              <a:rPr lang="id-ID" b="1" dirty="0">
                <a:solidFill>
                  <a:srgbClr val="002060"/>
                </a:solidFill>
                <a:effectLst>
                  <a:outerShdw blurRad="38100" dist="38100" dir="2700000" algn="tl">
                    <a:srgbClr val="000000">
                      <a:alpha val="43137"/>
                    </a:srgbClr>
                  </a:outerShdw>
                </a:effectLst>
                <a:latin typeface="Bookman Old Style" pitchFamily="18" charset="0"/>
              </a:rPr>
              <a:t>ABSOLUT</a:t>
            </a:r>
            <a:endParaRPr lang="en-US" b="1"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10" name="Rounded Rectangle 9"/>
          <p:cNvSpPr>
            <a:spLocks noChangeArrowheads="1"/>
          </p:cNvSpPr>
          <p:nvPr/>
        </p:nvSpPr>
        <p:spPr bwMode="auto">
          <a:xfrm>
            <a:off x="293076" y="3751265"/>
            <a:ext cx="3057768" cy="2427287"/>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nchor="ctr"/>
          <a:lstStyle/>
          <a:p>
            <a:pPr indent="265113">
              <a:buFont typeface="+mj-lt"/>
              <a:buAutoNum type="arabicPeriod"/>
              <a:defRPr/>
            </a:pPr>
            <a:r>
              <a:rPr lang="id-ID" sz="1600" b="1" dirty="0">
                <a:solidFill>
                  <a:schemeClr val="bg1"/>
                </a:solidFill>
                <a:effectLst>
                  <a:outerShdw blurRad="38100" dist="38100" dir="2700000" algn="tl">
                    <a:srgbClr val="000000">
                      <a:alpha val="43137"/>
                    </a:srgbClr>
                  </a:outerShdw>
                </a:effectLst>
                <a:latin typeface="Bookman Old Style" pitchFamily="18" charset="0"/>
              </a:rPr>
              <a:t>PERTAHANAN</a:t>
            </a:r>
          </a:p>
          <a:p>
            <a:pPr indent="265113">
              <a:buFont typeface="+mj-lt"/>
              <a:buAutoNum type="arabicPeriod"/>
              <a:defRPr/>
            </a:pPr>
            <a:r>
              <a:rPr lang="id-ID" sz="1600" b="1" dirty="0">
                <a:solidFill>
                  <a:schemeClr val="bg1"/>
                </a:solidFill>
                <a:effectLst>
                  <a:outerShdw blurRad="38100" dist="38100" dir="2700000" algn="tl">
                    <a:srgbClr val="000000">
                      <a:alpha val="43137"/>
                    </a:srgbClr>
                  </a:outerShdw>
                </a:effectLst>
                <a:latin typeface="Bookman Old Style" pitchFamily="18" charset="0"/>
              </a:rPr>
              <a:t>KEAMANAN</a:t>
            </a:r>
          </a:p>
          <a:p>
            <a:pPr indent="265113">
              <a:buFont typeface="+mj-lt"/>
              <a:buAutoNum type="arabicPeriod"/>
              <a:defRPr/>
            </a:pPr>
            <a:r>
              <a:rPr lang="id-ID" sz="1600" b="1" dirty="0">
                <a:solidFill>
                  <a:schemeClr val="bg1"/>
                </a:solidFill>
                <a:effectLst>
                  <a:outerShdw blurRad="38100" dist="38100" dir="2700000" algn="tl">
                    <a:srgbClr val="000000">
                      <a:alpha val="43137"/>
                    </a:srgbClr>
                  </a:outerShdw>
                </a:effectLst>
                <a:latin typeface="Bookman Old Style" pitchFamily="18" charset="0"/>
              </a:rPr>
              <a:t>AGAMA</a:t>
            </a:r>
          </a:p>
          <a:p>
            <a:pPr indent="265113">
              <a:buFont typeface="+mj-lt"/>
              <a:buAutoNum type="arabicPeriod"/>
              <a:defRPr/>
            </a:pPr>
            <a:r>
              <a:rPr lang="id-ID" sz="1600" b="1" dirty="0">
                <a:solidFill>
                  <a:schemeClr val="bg1"/>
                </a:solidFill>
                <a:effectLst>
                  <a:outerShdw blurRad="38100" dist="38100" dir="2700000" algn="tl">
                    <a:srgbClr val="000000">
                      <a:alpha val="43137"/>
                    </a:srgbClr>
                  </a:outerShdw>
                </a:effectLst>
                <a:latin typeface="Bookman Old Style" pitchFamily="18" charset="0"/>
              </a:rPr>
              <a:t>YUSTISI</a:t>
            </a:r>
          </a:p>
          <a:p>
            <a:pPr marL="273050" indent="-273050">
              <a:buFont typeface="+mj-lt"/>
              <a:buAutoNum type="arabicPeriod"/>
              <a:defRPr/>
            </a:pPr>
            <a:r>
              <a:rPr lang="id-ID" sz="1600" b="1" dirty="0">
                <a:solidFill>
                  <a:schemeClr val="bg1"/>
                </a:solidFill>
                <a:effectLst>
                  <a:outerShdw blurRad="38100" dist="38100" dir="2700000" algn="tl">
                    <a:srgbClr val="000000">
                      <a:alpha val="43137"/>
                    </a:srgbClr>
                  </a:outerShdw>
                </a:effectLst>
                <a:latin typeface="Bookman Old Style" pitchFamily="18" charset="0"/>
              </a:rPr>
              <a:t>POLITIK LUAR NEGERI</a:t>
            </a:r>
          </a:p>
          <a:p>
            <a:pPr marL="273050" indent="-273050">
              <a:buFont typeface="+mj-lt"/>
              <a:buAutoNum type="arabicPeriod"/>
              <a:defRPr/>
            </a:pPr>
            <a:r>
              <a:rPr lang="id-ID" sz="1600" b="1" dirty="0">
                <a:solidFill>
                  <a:schemeClr val="bg1"/>
                </a:solidFill>
                <a:effectLst>
                  <a:outerShdw blurRad="38100" dist="38100" dir="2700000" algn="tl">
                    <a:srgbClr val="000000">
                      <a:alpha val="43137"/>
                    </a:srgbClr>
                  </a:outerShdw>
                </a:effectLst>
                <a:latin typeface="Bookman Old Style" pitchFamily="18" charset="0"/>
              </a:rPr>
              <a:t>MONETER &amp; FISKAL</a:t>
            </a:r>
            <a:endParaRPr lang="th-TH" sz="1600" b="1"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11" name="Rounded Rectangle 10"/>
          <p:cNvSpPr>
            <a:spLocks noChangeArrowheads="1"/>
          </p:cNvSpPr>
          <p:nvPr/>
        </p:nvSpPr>
        <p:spPr bwMode="auto">
          <a:xfrm>
            <a:off x="9024817" y="3762375"/>
            <a:ext cx="2112107" cy="604838"/>
          </a:xfrm>
          <a:prstGeom prst="roundRect">
            <a:avLst>
              <a:gd name="adj" fmla="val 16667"/>
            </a:avLst>
          </a:prstGeom>
          <a:solidFill>
            <a:srgbClr val="FF0000"/>
          </a:solidFill>
          <a:ln>
            <a:headEnd/>
            <a:tailEnd/>
          </a:ln>
        </p:spPr>
        <p:style>
          <a:lnRef idx="0">
            <a:schemeClr val="accent4"/>
          </a:lnRef>
          <a:fillRef idx="3">
            <a:schemeClr val="accent4"/>
          </a:fillRef>
          <a:effectRef idx="3">
            <a:schemeClr val="accent4"/>
          </a:effectRef>
          <a:fontRef idx="minor">
            <a:schemeClr val="lt1"/>
          </a:fontRef>
        </p:style>
        <p:txBody>
          <a:bodyPr anchor="ctr"/>
          <a:lstStyle/>
          <a:p>
            <a:pPr algn="ctr">
              <a:defRPr/>
            </a:pPr>
            <a:r>
              <a:rPr lang="id-ID" sz="1700" b="1" dirty="0">
                <a:solidFill>
                  <a:schemeClr val="bg1"/>
                </a:solidFill>
                <a:effectLst>
                  <a:outerShdw blurRad="38100" dist="38100" dir="2700000" algn="tl">
                    <a:srgbClr val="000000">
                      <a:alpha val="43137"/>
                    </a:srgbClr>
                  </a:outerShdw>
                </a:effectLst>
                <a:latin typeface="Bookman Old Style" pitchFamily="18" charset="0"/>
              </a:rPr>
              <a:t>PILIHAN</a:t>
            </a:r>
            <a:endParaRPr lang="th-TH" b="1"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12" name="Rounded Rectangle 11"/>
          <p:cNvSpPr>
            <a:spLocks noChangeArrowheads="1"/>
          </p:cNvSpPr>
          <p:nvPr/>
        </p:nvSpPr>
        <p:spPr bwMode="auto">
          <a:xfrm>
            <a:off x="8749323" y="4333875"/>
            <a:ext cx="2688492" cy="628650"/>
          </a:xfrm>
          <a:prstGeom prst="roundRect">
            <a:avLst>
              <a:gd name="adj" fmla="val 16667"/>
            </a:avLst>
          </a:prstGeom>
          <a:solidFill>
            <a:srgbClr val="7030A0"/>
          </a:solidFill>
          <a:ln>
            <a:headEnd/>
            <a:tailEnd/>
          </a:ln>
        </p:spPr>
        <p:style>
          <a:lnRef idx="0">
            <a:schemeClr val="accent3"/>
          </a:lnRef>
          <a:fillRef idx="3">
            <a:schemeClr val="accent3"/>
          </a:fillRef>
          <a:effectRef idx="3">
            <a:schemeClr val="accent3"/>
          </a:effectRef>
          <a:fontRef idx="minor">
            <a:schemeClr val="lt1"/>
          </a:fontRef>
        </p:style>
        <p:txBody>
          <a:bodyPr anchor="ctr"/>
          <a:lstStyle/>
          <a:p>
            <a:pPr algn="ctr">
              <a:defRPr/>
            </a:pPr>
            <a:r>
              <a:rPr lang="id-ID" sz="1500" b="1" dirty="0">
                <a:solidFill>
                  <a:schemeClr val="bg1"/>
                </a:solidFill>
                <a:effectLst>
                  <a:outerShdw blurRad="38100" dist="38100" dir="2700000" algn="tl">
                    <a:srgbClr val="000000">
                      <a:alpha val="43137"/>
                    </a:srgbClr>
                  </a:outerShdw>
                </a:effectLst>
                <a:latin typeface="Bookman Old Style" pitchFamily="18" charset="0"/>
              </a:rPr>
              <a:t>Pertambangan, Perdagangan, dll.</a:t>
            </a:r>
            <a:endParaRPr lang="th-TH" sz="1500" b="1"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13" name="Rounded Rectangle 12"/>
          <p:cNvSpPr>
            <a:spLocks noChangeArrowheads="1"/>
          </p:cNvSpPr>
          <p:nvPr/>
        </p:nvSpPr>
        <p:spPr bwMode="auto">
          <a:xfrm>
            <a:off x="5406293" y="4387852"/>
            <a:ext cx="2475523" cy="574675"/>
          </a:xfrm>
          <a:prstGeom prst="roundRect">
            <a:avLst>
              <a:gd name="adj" fmla="val 16667"/>
            </a:avLst>
          </a:prstGeom>
          <a:solidFill>
            <a:srgbClr val="7030A0"/>
          </a:solidFill>
          <a:ln>
            <a:headEnd/>
            <a:tailEnd/>
          </a:ln>
        </p:spPr>
        <p:style>
          <a:lnRef idx="0">
            <a:schemeClr val="accent3"/>
          </a:lnRef>
          <a:fillRef idx="3">
            <a:schemeClr val="accent3"/>
          </a:fillRef>
          <a:effectRef idx="3">
            <a:schemeClr val="accent3"/>
          </a:effectRef>
          <a:fontRef idx="minor">
            <a:schemeClr val="lt1"/>
          </a:fontRef>
        </p:style>
        <p:txBody>
          <a:bodyPr anchor="ctr"/>
          <a:lstStyle/>
          <a:p>
            <a:pPr algn="ctr">
              <a:defRPr/>
            </a:pPr>
            <a:r>
              <a:rPr lang="id-ID" sz="1500" b="1" dirty="0">
                <a:solidFill>
                  <a:schemeClr val="bg1"/>
                </a:solidFill>
                <a:effectLst>
                  <a:outerShdw blurRad="38100" dist="38100" dir="2700000" algn="tl">
                    <a:srgbClr val="000000">
                      <a:alpha val="43137"/>
                    </a:srgbClr>
                  </a:outerShdw>
                </a:effectLst>
                <a:latin typeface="Bookman Old Style" pitchFamily="18" charset="0"/>
              </a:rPr>
              <a:t>Kes, Pendidik, P</a:t>
            </a:r>
            <a:r>
              <a:rPr lang="en-US" sz="1500" b="1" dirty="0">
                <a:solidFill>
                  <a:schemeClr val="bg1"/>
                </a:solidFill>
                <a:effectLst>
                  <a:outerShdw blurRad="38100" dist="38100" dir="2700000" algn="tl">
                    <a:srgbClr val="000000">
                      <a:alpha val="43137"/>
                    </a:srgbClr>
                  </a:outerShdw>
                </a:effectLst>
                <a:latin typeface="Bookman Old Style" pitchFamily="18" charset="0"/>
              </a:rPr>
              <a:t>U</a:t>
            </a:r>
            <a:r>
              <a:rPr lang="id-ID" sz="1500" b="1" dirty="0">
                <a:solidFill>
                  <a:schemeClr val="bg1"/>
                </a:solidFill>
                <a:effectLst>
                  <a:outerShdw blurRad="38100" dist="38100" dir="2700000" algn="tl">
                    <a:srgbClr val="000000">
                      <a:alpha val="43137"/>
                    </a:srgbClr>
                  </a:outerShdw>
                </a:effectLst>
                <a:latin typeface="Bookman Old Style" pitchFamily="18" charset="0"/>
              </a:rPr>
              <a:t>, dll.</a:t>
            </a:r>
            <a:endParaRPr lang="th-TH" sz="1500" b="1"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14" name="Down Arrow 13"/>
          <p:cNvSpPr>
            <a:spLocks noChangeArrowheads="1"/>
          </p:cNvSpPr>
          <p:nvPr/>
        </p:nvSpPr>
        <p:spPr bwMode="auto">
          <a:xfrm rot="3054804">
            <a:off x="2711880" y="2053432"/>
            <a:ext cx="261937" cy="711200"/>
          </a:xfrm>
          <a:prstGeom prst="downArrow">
            <a:avLst>
              <a:gd name="adj1" fmla="val 50000"/>
              <a:gd name="adj2" fmla="val 49997"/>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th-TH" b="1">
              <a:solidFill>
                <a:srgbClr val="002060"/>
              </a:solidFill>
              <a:effectLst>
                <a:outerShdw blurRad="38100" dist="38100" dir="2700000" algn="tl">
                  <a:srgbClr val="000000">
                    <a:alpha val="43137"/>
                  </a:srgbClr>
                </a:outerShdw>
              </a:effectLst>
              <a:latin typeface="Bookman Old Style" pitchFamily="18" charset="0"/>
            </a:endParaRPr>
          </a:p>
        </p:txBody>
      </p:sp>
      <p:sp>
        <p:nvSpPr>
          <p:cNvPr id="15" name="Down Arrow 14"/>
          <p:cNvSpPr>
            <a:spLocks noChangeArrowheads="1"/>
          </p:cNvSpPr>
          <p:nvPr/>
        </p:nvSpPr>
        <p:spPr bwMode="auto">
          <a:xfrm rot="18756899">
            <a:off x="7810562" y="2057829"/>
            <a:ext cx="246063" cy="638907"/>
          </a:xfrm>
          <a:prstGeom prst="downArrow">
            <a:avLst>
              <a:gd name="adj1" fmla="val 50000"/>
              <a:gd name="adj2" fmla="val 49997"/>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th-TH" b="1">
              <a:solidFill>
                <a:srgbClr val="002060"/>
              </a:solidFill>
              <a:effectLst>
                <a:outerShdw blurRad="38100" dist="38100" dir="2700000" algn="tl">
                  <a:srgbClr val="000000">
                    <a:alpha val="43137"/>
                  </a:srgbClr>
                </a:outerShdw>
              </a:effectLst>
              <a:latin typeface="Bookman Old Style" pitchFamily="18" charset="0"/>
            </a:endParaRPr>
          </a:p>
        </p:txBody>
      </p:sp>
      <p:sp>
        <p:nvSpPr>
          <p:cNvPr id="16" name="Down Arrow 15"/>
          <p:cNvSpPr>
            <a:spLocks noChangeArrowheads="1"/>
          </p:cNvSpPr>
          <p:nvPr/>
        </p:nvSpPr>
        <p:spPr bwMode="auto">
          <a:xfrm rot="3054804">
            <a:off x="7348722" y="3325387"/>
            <a:ext cx="265113" cy="554892"/>
          </a:xfrm>
          <a:prstGeom prst="downArrow">
            <a:avLst>
              <a:gd name="adj1" fmla="val 50000"/>
              <a:gd name="adj2" fmla="val 49995"/>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th-TH" b="1">
              <a:solidFill>
                <a:srgbClr val="002060"/>
              </a:solidFill>
              <a:effectLst>
                <a:outerShdw blurRad="38100" dist="38100" dir="2700000" algn="tl">
                  <a:srgbClr val="000000">
                    <a:alpha val="43137"/>
                  </a:srgbClr>
                </a:outerShdw>
              </a:effectLst>
              <a:latin typeface="Bookman Old Style" pitchFamily="18" charset="0"/>
            </a:endParaRPr>
          </a:p>
        </p:txBody>
      </p:sp>
      <p:sp>
        <p:nvSpPr>
          <p:cNvPr id="17" name="Down Arrow 16"/>
          <p:cNvSpPr>
            <a:spLocks noChangeArrowheads="1"/>
          </p:cNvSpPr>
          <p:nvPr/>
        </p:nvSpPr>
        <p:spPr bwMode="auto">
          <a:xfrm rot="18756899">
            <a:off x="9069816" y="3311586"/>
            <a:ext cx="246062" cy="566616"/>
          </a:xfrm>
          <a:prstGeom prst="downArrow">
            <a:avLst>
              <a:gd name="adj1" fmla="val 50000"/>
              <a:gd name="adj2" fmla="val 50003"/>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th-TH" b="1">
              <a:solidFill>
                <a:srgbClr val="002060"/>
              </a:solidFill>
              <a:effectLst>
                <a:outerShdw blurRad="38100" dist="38100" dir="2700000" algn="tl">
                  <a:srgbClr val="000000">
                    <a:alpha val="43137"/>
                  </a:srgbClr>
                </a:outerShdw>
              </a:effectLst>
              <a:latin typeface="Bookman Old Style" pitchFamily="18" charset="0"/>
            </a:endParaRPr>
          </a:p>
        </p:txBody>
      </p:sp>
      <p:sp>
        <p:nvSpPr>
          <p:cNvPr id="18" name="Down Arrow 17"/>
          <p:cNvSpPr>
            <a:spLocks noChangeArrowheads="1"/>
          </p:cNvSpPr>
          <p:nvPr/>
        </p:nvSpPr>
        <p:spPr bwMode="auto">
          <a:xfrm>
            <a:off x="1492739" y="3444875"/>
            <a:ext cx="476739" cy="306388"/>
          </a:xfrm>
          <a:prstGeom prst="downArrow">
            <a:avLst>
              <a:gd name="adj1" fmla="val 50000"/>
              <a:gd name="adj2" fmla="val 50001"/>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th-TH" b="1">
              <a:solidFill>
                <a:srgbClr val="002060"/>
              </a:solidFill>
              <a:effectLst>
                <a:outerShdw blurRad="38100" dist="38100" dir="2700000" algn="tl">
                  <a:srgbClr val="000000">
                    <a:alpha val="43137"/>
                  </a:srgbClr>
                </a:outerShdw>
              </a:effectLst>
              <a:latin typeface="Bookman Old Style" pitchFamily="18" charset="0"/>
            </a:endParaRPr>
          </a:p>
        </p:txBody>
      </p:sp>
      <p:sp>
        <p:nvSpPr>
          <p:cNvPr id="19" name="Rounded Rectangle 18"/>
          <p:cNvSpPr>
            <a:spLocks noChangeArrowheads="1"/>
          </p:cNvSpPr>
          <p:nvPr/>
        </p:nvSpPr>
        <p:spPr bwMode="auto">
          <a:xfrm>
            <a:off x="5582140" y="3762377"/>
            <a:ext cx="2112107" cy="606425"/>
          </a:xfrm>
          <a:prstGeom prst="roundRect">
            <a:avLst>
              <a:gd name="adj" fmla="val 16667"/>
            </a:avLst>
          </a:prstGeom>
          <a:solidFill>
            <a:srgbClr val="FF0000"/>
          </a:solidFill>
          <a:ln>
            <a:headEnd/>
            <a:tailEnd/>
          </a:ln>
        </p:spPr>
        <p:style>
          <a:lnRef idx="0">
            <a:schemeClr val="accent4"/>
          </a:lnRef>
          <a:fillRef idx="3">
            <a:schemeClr val="accent4"/>
          </a:fillRef>
          <a:effectRef idx="3">
            <a:schemeClr val="accent4"/>
          </a:effectRef>
          <a:fontRef idx="minor">
            <a:schemeClr val="lt1"/>
          </a:fontRef>
        </p:style>
        <p:txBody>
          <a:bodyPr anchor="ctr"/>
          <a:lstStyle/>
          <a:p>
            <a:pPr algn="ctr">
              <a:defRPr/>
            </a:pPr>
            <a:r>
              <a:rPr lang="id-ID" sz="1700" b="1" dirty="0">
                <a:solidFill>
                  <a:schemeClr val="bg1"/>
                </a:solidFill>
                <a:effectLst>
                  <a:outerShdw blurRad="38100" dist="38100" dir="2700000" algn="tl">
                    <a:srgbClr val="000000">
                      <a:alpha val="43137"/>
                    </a:srgbClr>
                  </a:outerShdw>
                </a:effectLst>
                <a:latin typeface="Bookman Old Style" pitchFamily="18" charset="0"/>
              </a:rPr>
              <a:t>WAJIB</a:t>
            </a:r>
            <a:endParaRPr lang="th-TH" b="1"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20" name="Rounded Rectangle 19"/>
          <p:cNvSpPr>
            <a:spLocks noChangeArrowheads="1"/>
          </p:cNvSpPr>
          <p:nvPr/>
        </p:nvSpPr>
        <p:spPr bwMode="auto">
          <a:xfrm>
            <a:off x="3511063" y="5027615"/>
            <a:ext cx="2688492" cy="574675"/>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nchor="ctr"/>
          <a:lstStyle/>
          <a:p>
            <a:pPr algn="ctr">
              <a:defRPr/>
            </a:pPr>
            <a:r>
              <a:rPr lang="id-ID" sz="1700" b="1" dirty="0">
                <a:solidFill>
                  <a:schemeClr val="bg1"/>
                </a:solidFill>
                <a:effectLst>
                  <a:outerShdw blurRad="38100" dist="38100" dir="2700000" algn="tl">
                    <a:srgbClr val="000000">
                      <a:alpha val="43137"/>
                    </a:srgbClr>
                  </a:outerShdw>
                </a:effectLst>
                <a:latin typeface="Bookman Old Style" pitchFamily="18" charset="0"/>
              </a:rPr>
              <a:t>PELAYANAN DASAR</a:t>
            </a:r>
            <a:endParaRPr lang="th-TH" b="1"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21" name="Rounded Rectangle 20"/>
          <p:cNvSpPr>
            <a:spLocks noChangeArrowheads="1"/>
          </p:cNvSpPr>
          <p:nvPr/>
        </p:nvSpPr>
        <p:spPr bwMode="auto">
          <a:xfrm>
            <a:off x="6451600" y="5397500"/>
            <a:ext cx="3436816" cy="693738"/>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nchor="ctr"/>
          <a:lstStyle/>
          <a:p>
            <a:pPr algn="ctr">
              <a:defRPr/>
            </a:pPr>
            <a:r>
              <a:rPr lang="id-ID" sz="1700" b="1" dirty="0">
                <a:solidFill>
                  <a:schemeClr val="bg1"/>
                </a:solidFill>
                <a:effectLst>
                  <a:outerShdw blurRad="38100" dist="38100" dir="2700000" algn="tl">
                    <a:srgbClr val="000000">
                      <a:alpha val="43137"/>
                    </a:srgbClr>
                  </a:outerShdw>
                </a:effectLst>
                <a:latin typeface="Bookman Old Style" pitchFamily="18" charset="0"/>
              </a:rPr>
              <a:t>NON PELAYANAYAN DASAR</a:t>
            </a:r>
            <a:endParaRPr lang="th-TH" b="1"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22" name="Bent-Up Arrow 55"/>
          <p:cNvSpPr>
            <a:spLocks/>
          </p:cNvSpPr>
          <p:nvPr/>
        </p:nvSpPr>
        <p:spPr bwMode="auto">
          <a:xfrm rot="10800000">
            <a:off x="4759570" y="3998913"/>
            <a:ext cx="822569" cy="963612"/>
          </a:xfrm>
          <a:custGeom>
            <a:avLst/>
            <a:gdLst>
              <a:gd name="T0" fmla="*/ 0 w 565150"/>
              <a:gd name="T1" fmla="*/ 796926 h 938213"/>
              <a:gd name="T2" fmla="*/ 353219 w 565150"/>
              <a:gd name="T3" fmla="*/ 796926 h 938213"/>
              <a:gd name="T4" fmla="*/ 353219 w 565150"/>
              <a:gd name="T5" fmla="*/ 141288 h 938213"/>
              <a:gd name="T6" fmla="*/ 282575 w 565150"/>
              <a:gd name="T7" fmla="*/ 141288 h 938213"/>
              <a:gd name="T8" fmla="*/ 423863 w 565150"/>
              <a:gd name="T9" fmla="*/ 0 h 938213"/>
              <a:gd name="T10" fmla="*/ 565150 w 565150"/>
              <a:gd name="T11" fmla="*/ 141288 h 938213"/>
              <a:gd name="T12" fmla="*/ 494506 w 565150"/>
              <a:gd name="T13" fmla="*/ 141288 h 938213"/>
              <a:gd name="T14" fmla="*/ 494506 w 565150"/>
              <a:gd name="T15" fmla="*/ 938213 h 938213"/>
              <a:gd name="T16" fmla="*/ 0 w 565150"/>
              <a:gd name="T17" fmla="*/ 938213 h 938213"/>
              <a:gd name="T18" fmla="*/ 0 w 565150"/>
              <a:gd name="T19" fmla="*/ 796926 h 9382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5150" h="938213">
                <a:moveTo>
                  <a:pt x="0" y="796926"/>
                </a:moveTo>
                <a:lnTo>
                  <a:pt x="353219" y="796926"/>
                </a:lnTo>
                <a:lnTo>
                  <a:pt x="353219" y="141288"/>
                </a:lnTo>
                <a:lnTo>
                  <a:pt x="282575" y="141288"/>
                </a:lnTo>
                <a:lnTo>
                  <a:pt x="423863" y="0"/>
                </a:lnTo>
                <a:lnTo>
                  <a:pt x="565150" y="141288"/>
                </a:lnTo>
                <a:lnTo>
                  <a:pt x="494506" y="141288"/>
                </a:lnTo>
                <a:lnTo>
                  <a:pt x="494506" y="938213"/>
                </a:lnTo>
                <a:lnTo>
                  <a:pt x="0" y="938213"/>
                </a:lnTo>
                <a:lnTo>
                  <a:pt x="0" y="796926"/>
                </a:lnTo>
                <a:close/>
              </a:path>
            </a:pathLst>
          </a:custGeom>
          <a:solidFill>
            <a:srgbClr val="C00000"/>
          </a:solidFill>
          <a:ln>
            <a:headEnd/>
            <a:tailEnd/>
          </a:ln>
        </p:spPr>
        <p:style>
          <a:lnRef idx="0">
            <a:schemeClr val="accent5"/>
          </a:lnRef>
          <a:fillRef idx="3">
            <a:schemeClr val="accent5"/>
          </a:fillRef>
          <a:effectRef idx="3">
            <a:schemeClr val="accent5"/>
          </a:effectRef>
          <a:fontRef idx="minor">
            <a:schemeClr val="lt1"/>
          </a:fontRef>
        </p:style>
        <p:txBody>
          <a:bodyPr anchor="ctr"/>
          <a:lstStyle/>
          <a:p>
            <a:pPr>
              <a:defRPr/>
            </a:pPr>
            <a:endParaRPr lang="id-ID" b="1">
              <a:effectLst>
                <a:outerShdw blurRad="38100" dist="38100" dir="2700000" algn="tl">
                  <a:srgbClr val="000000">
                    <a:alpha val="43137"/>
                  </a:srgbClr>
                </a:outerShdw>
              </a:effectLst>
              <a:latin typeface="Arial" charset="0"/>
              <a:ea typeface="MS PGothic" pitchFamily="34" charset="-128"/>
            </a:endParaRPr>
          </a:p>
        </p:txBody>
      </p:sp>
      <p:sp>
        <p:nvSpPr>
          <p:cNvPr id="23" name="Down Arrow 22"/>
          <p:cNvSpPr>
            <a:spLocks noChangeArrowheads="1"/>
          </p:cNvSpPr>
          <p:nvPr/>
        </p:nvSpPr>
        <p:spPr bwMode="auto">
          <a:xfrm>
            <a:off x="4761525" y="5626102"/>
            <a:ext cx="382953" cy="333375"/>
          </a:xfrm>
          <a:prstGeom prst="downArrow">
            <a:avLst>
              <a:gd name="adj1" fmla="val 50000"/>
              <a:gd name="adj2" fmla="val 50000"/>
            </a:avLst>
          </a:prstGeom>
          <a:solidFill>
            <a:srgbClr val="C00000"/>
          </a:solidFill>
          <a:ln>
            <a:headEnd/>
            <a:tailEnd/>
          </a:ln>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th-TH" b="1">
              <a:solidFill>
                <a:srgbClr val="002060"/>
              </a:solidFill>
              <a:effectLst>
                <a:outerShdw blurRad="38100" dist="38100" dir="2700000" algn="tl">
                  <a:srgbClr val="000000">
                    <a:alpha val="43137"/>
                  </a:srgbClr>
                </a:outerShdw>
              </a:effectLst>
              <a:latin typeface="Bookman Old Style" pitchFamily="18" charset="0"/>
            </a:endParaRPr>
          </a:p>
        </p:txBody>
      </p:sp>
      <p:sp>
        <p:nvSpPr>
          <p:cNvPr id="24" name="Rounded Rectangle 23"/>
          <p:cNvSpPr>
            <a:spLocks noChangeArrowheads="1"/>
          </p:cNvSpPr>
          <p:nvPr/>
        </p:nvSpPr>
        <p:spPr bwMode="auto">
          <a:xfrm>
            <a:off x="4288694" y="5980113"/>
            <a:ext cx="1344247" cy="41910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nchor="ctr"/>
          <a:lstStyle/>
          <a:p>
            <a:pPr algn="ctr">
              <a:defRPr/>
            </a:pPr>
            <a:r>
              <a:rPr lang="id-ID" sz="1700" b="1" dirty="0">
                <a:solidFill>
                  <a:schemeClr val="bg1"/>
                </a:solidFill>
                <a:effectLst>
                  <a:outerShdw blurRad="38100" dist="38100" dir="2700000" algn="tl">
                    <a:srgbClr val="000000">
                      <a:alpha val="43137"/>
                    </a:srgbClr>
                  </a:outerShdw>
                </a:effectLst>
                <a:latin typeface="Bookman Old Style" pitchFamily="18" charset="0"/>
              </a:rPr>
              <a:t>S P M</a:t>
            </a:r>
            <a:endParaRPr lang="th-TH" b="1"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25" name="Rounded Rectangle 24"/>
          <p:cNvSpPr>
            <a:spLocks noChangeArrowheads="1"/>
          </p:cNvSpPr>
          <p:nvPr/>
        </p:nvSpPr>
        <p:spPr bwMode="auto">
          <a:xfrm>
            <a:off x="508001" y="1568451"/>
            <a:ext cx="11334263" cy="581025"/>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2000" b="1" spc="300" dirty="0">
                <a:solidFill>
                  <a:schemeClr val="bg1"/>
                </a:solidFill>
                <a:effectLst>
                  <a:outerShdw blurRad="38100" dist="38100" dir="2700000" algn="tl">
                    <a:srgbClr val="000000">
                      <a:alpha val="43137"/>
                    </a:srgbClr>
                  </a:outerShdw>
                </a:effectLst>
                <a:latin typeface="Bookman Old Style" pitchFamily="18" charset="0"/>
              </a:rPr>
              <a:t>PEMBAGIAN </a:t>
            </a:r>
            <a:r>
              <a:rPr lang="id-ID" sz="2000" b="1" spc="300" dirty="0">
                <a:solidFill>
                  <a:schemeClr val="bg1"/>
                </a:solidFill>
                <a:effectLst>
                  <a:outerShdw blurRad="38100" dist="38100" dir="2700000" algn="tl">
                    <a:srgbClr val="000000">
                      <a:alpha val="43137"/>
                    </a:srgbClr>
                  </a:outerShdw>
                </a:effectLst>
                <a:latin typeface="Bookman Old Style" pitchFamily="18" charset="0"/>
              </a:rPr>
              <a:t>URUSAN PEMERINTAHAN DAERAH</a:t>
            </a:r>
            <a:endParaRPr lang="en-US" sz="2000" b="1" spc="300"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26" name="Bent-Up Arrow 59"/>
          <p:cNvSpPr>
            <a:spLocks/>
          </p:cNvSpPr>
          <p:nvPr/>
        </p:nvSpPr>
        <p:spPr bwMode="auto">
          <a:xfrm rot="10800000" flipH="1">
            <a:off x="7696202" y="3998915"/>
            <a:ext cx="783492" cy="1398587"/>
          </a:xfrm>
          <a:custGeom>
            <a:avLst/>
            <a:gdLst>
              <a:gd name="T0" fmla="*/ 0 w 587375"/>
              <a:gd name="T1" fmla="*/ 791369 h 938213"/>
              <a:gd name="T2" fmla="*/ 367109 w 587375"/>
              <a:gd name="T3" fmla="*/ 791369 h 938213"/>
              <a:gd name="T4" fmla="*/ 367109 w 587375"/>
              <a:gd name="T5" fmla="*/ 146844 h 938213"/>
              <a:gd name="T6" fmla="*/ 293688 w 587375"/>
              <a:gd name="T7" fmla="*/ 146844 h 938213"/>
              <a:gd name="T8" fmla="*/ 440531 w 587375"/>
              <a:gd name="T9" fmla="*/ 0 h 938213"/>
              <a:gd name="T10" fmla="*/ 587375 w 587375"/>
              <a:gd name="T11" fmla="*/ 146844 h 938213"/>
              <a:gd name="T12" fmla="*/ 513953 w 587375"/>
              <a:gd name="T13" fmla="*/ 146844 h 938213"/>
              <a:gd name="T14" fmla="*/ 513953 w 587375"/>
              <a:gd name="T15" fmla="*/ 938213 h 938213"/>
              <a:gd name="T16" fmla="*/ 0 w 587375"/>
              <a:gd name="T17" fmla="*/ 938213 h 938213"/>
              <a:gd name="T18" fmla="*/ 0 w 587375"/>
              <a:gd name="T19" fmla="*/ 791369 h 9382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87375" h="938213">
                <a:moveTo>
                  <a:pt x="0" y="791369"/>
                </a:moveTo>
                <a:lnTo>
                  <a:pt x="367109" y="791369"/>
                </a:lnTo>
                <a:lnTo>
                  <a:pt x="367109" y="146844"/>
                </a:lnTo>
                <a:lnTo>
                  <a:pt x="293688" y="146844"/>
                </a:lnTo>
                <a:lnTo>
                  <a:pt x="440531" y="0"/>
                </a:lnTo>
                <a:lnTo>
                  <a:pt x="587375" y="146844"/>
                </a:lnTo>
                <a:lnTo>
                  <a:pt x="513953" y="146844"/>
                </a:lnTo>
                <a:lnTo>
                  <a:pt x="513953" y="938213"/>
                </a:lnTo>
                <a:lnTo>
                  <a:pt x="0" y="938213"/>
                </a:lnTo>
                <a:lnTo>
                  <a:pt x="0" y="791369"/>
                </a:lnTo>
                <a:close/>
              </a:path>
            </a:pathLst>
          </a:custGeom>
          <a:solidFill>
            <a:srgbClr val="C00000"/>
          </a:solidFill>
          <a:ln>
            <a:headEnd/>
            <a:tailEnd/>
          </a:ln>
        </p:spPr>
        <p:style>
          <a:lnRef idx="0">
            <a:schemeClr val="accent5"/>
          </a:lnRef>
          <a:fillRef idx="3">
            <a:schemeClr val="accent5"/>
          </a:fillRef>
          <a:effectRef idx="3">
            <a:schemeClr val="accent5"/>
          </a:effectRef>
          <a:fontRef idx="minor">
            <a:schemeClr val="lt1"/>
          </a:fontRef>
        </p:style>
        <p:txBody>
          <a:bodyPr anchor="ctr"/>
          <a:lstStyle/>
          <a:p>
            <a:pPr>
              <a:defRPr/>
            </a:pPr>
            <a:endParaRPr lang="id-ID" b="1">
              <a:effectLst>
                <a:outerShdw blurRad="38100" dist="38100" dir="2700000" algn="tl">
                  <a:srgbClr val="000000">
                    <a:alpha val="43137"/>
                  </a:srgbClr>
                </a:outerShdw>
              </a:effectLst>
              <a:latin typeface="Arial" charset="0"/>
              <a:ea typeface="MS PGothic" pitchFamily="34" charset="-128"/>
            </a:endParaRPr>
          </a:p>
        </p:txBody>
      </p:sp>
      <p:sp>
        <p:nvSpPr>
          <p:cNvPr id="27" name="Rounded Rectangle 26"/>
          <p:cNvSpPr>
            <a:spLocks noChangeArrowheads="1"/>
          </p:cNvSpPr>
          <p:nvPr/>
        </p:nvSpPr>
        <p:spPr bwMode="auto">
          <a:xfrm>
            <a:off x="4064000" y="2605090"/>
            <a:ext cx="2305539" cy="796925"/>
          </a:xfrm>
          <a:prstGeom prst="roundRect">
            <a:avLst>
              <a:gd name="adj" fmla="val 16667"/>
            </a:avLst>
          </a:prstGeom>
          <a:solidFill>
            <a:srgbClr val="00B050"/>
          </a:solidFill>
          <a:ln>
            <a:headEnd/>
            <a:tailEnd/>
          </a:ln>
        </p:spPr>
        <p:style>
          <a:lnRef idx="0">
            <a:schemeClr val="accent4"/>
          </a:lnRef>
          <a:fillRef idx="3">
            <a:schemeClr val="accent4"/>
          </a:fillRef>
          <a:effectRef idx="3">
            <a:schemeClr val="accent4"/>
          </a:effectRef>
          <a:fontRef idx="minor">
            <a:schemeClr val="lt1"/>
          </a:fontRef>
        </p:style>
        <p:txBody>
          <a:bodyPr anchor="ctr"/>
          <a:lstStyle/>
          <a:p>
            <a:pPr algn="ctr">
              <a:defRPr/>
            </a:pPr>
            <a:r>
              <a:rPr lang="id-ID" b="1" dirty="0">
                <a:solidFill>
                  <a:srgbClr val="002060"/>
                </a:solidFill>
                <a:effectLst>
                  <a:outerShdw blurRad="38100" dist="38100" dir="2700000" algn="tl">
                    <a:srgbClr val="000000">
                      <a:alpha val="43137"/>
                    </a:srgbClr>
                  </a:outerShdw>
                </a:effectLst>
                <a:latin typeface="Bookman Old Style" pitchFamily="18" charset="0"/>
              </a:rPr>
              <a:t>URUSAN PEM. UMUM</a:t>
            </a:r>
            <a:endParaRPr lang="th-TH" b="1"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28" name="Down Arrow 27"/>
          <p:cNvSpPr>
            <a:spLocks noChangeArrowheads="1"/>
          </p:cNvSpPr>
          <p:nvPr/>
        </p:nvSpPr>
        <p:spPr bwMode="auto">
          <a:xfrm>
            <a:off x="5009661" y="2228850"/>
            <a:ext cx="476739" cy="361950"/>
          </a:xfrm>
          <a:prstGeom prst="downArrow">
            <a:avLst>
              <a:gd name="adj1" fmla="val 50000"/>
              <a:gd name="adj2" fmla="val 49999"/>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th-TH" b="1">
              <a:solidFill>
                <a:srgbClr val="002060"/>
              </a:solidFill>
              <a:effectLst>
                <a:outerShdw blurRad="38100" dist="38100" dir="2700000" algn="tl">
                  <a:srgbClr val="000000">
                    <a:alpha val="43137"/>
                  </a:srgbClr>
                </a:outerShdw>
              </a:effectLst>
              <a:latin typeface="Bookman Old Style" pitchFamily="18" charset="0"/>
            </a:endParaRPr>
          </a:p>
        </p:txBody>
      </p:sp>
      <p:sp>
        <p:nvSpPr>
          <p:cNvPr id="29" name="Rounded Rectangle 28"/>
          <p:cNvSpPr>
            <a:spLocks noChangeArrowheads="1"/>
          </p:cNvSpPr>
          <p:nvPr/>
        </p:nvSpPr>
        <p:spPr bwMode="auto">
          <a:xfrm>
            <a:off x="9149863" y="2249490"/>
            <a:ext cx="3339123" cy="1328737"/>
          </a:xfrm>
          <a:prstGeom prst="roundRect">
            <a:avLst>
              <a:gd name="adj" fmla="val 16667"/>
            </a:avLst>
          </a:prstGeom>
          <a:noFill/>
          <a:ln>
            <a:noFill/>
          </a:ln>
          <a:effectLst>
            <a:outerShdw dist="20000" dir="5400000" rotWithShape="0">
              <a:srgbClr val="808080">
                <a:alpha val="37999"/>
              </a:srgbClr>
            </a:outerShdw>
          </a:effectLs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id-ID" sz="1600" b="1" dirty="0" smtClean="0">
                <a:effectLst>
                  <a:outerShdw blurRad="38100" dist="38100" dir="2700000" algn="tl">
                    <a:srgbClr val="000000">
                      <a:alpha val="43137"/>
                    </a:srgbClr>
                  </a:outerShdw>
                </a:effectLst>
                <a:latin typeface="Bookman Old Style" panose="02050604050505020204" pitchFamily="18" charset="0"/>
                <a:cs typeface="Tahoma" panose="020B0604030504040204" pitchFamily="34" charset="0"/>
              </a:rPr>
              <a:t>Dibagi berdasarkan prinsip Eksternalitas, Akuntabilitas dan Efisiensi</a:t>
            </a:r>
            <a:endParaRPr lang="en-US" sz="1600" b="1" dirty="0" smtClean="0">
              <a:effectLst>
                <a:outerShdw blurRad="38100" dist="38100" dir="2700000" algn="tl">
                  <a:srgbClr val="000000">
                    <a:alpha val="43137"/>
                  </a:srgbClr>
                </a:outerShdw>
              </a:effectLst>
              <a:latin typeface="Bookman Old Style" panose="02050604050505020204" pitchFamily="18" charset="0"/>
              <a:cs typeface="Tahoma" panose="020B0604030504040204" pitchFamily="34" charset="0"/>
            </a:endParaRPr>
          </a:p>
        </p:txBody>
      </p:sp>
      <p:sp>
        <p:nvSpPr>
          <p:cNvPr id="30" name="Rounded Rectangle 29"/>
          <p:cNvSpPr>
            <a:spLocks noChangeArrowheads="1"/>
          </p:cNvSpPr>
          <p:nvPr/>
        </p:nvSpPr>
        <p:spPr bwMode="auto">
          <a:xfrm>
            <a:off x="562709" y="609601"/>
            <a:ext cx="10957169" cy="531813"/>
          </a:xfrm>
          <a:prstGeom prst="roundRect">
            <a:avLst>
              <a:gd name="adj" fmla="val 16667"/>
            </a:avLst>
          </a:prstGeom>
          <a:solidFill>
            <a:schemeClr val="tx2"/>
          </a:solidFill>
          <a:ln>
            <a:headEnd/>
            <a:tailEnd/>
          </a:ln>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b="1" spc="300" dirty="0">
                <a:solidFill>
                  <a:schemeClr val="bg1"/>
                </a:solidFill>
                <a:effectLst>
                  <a:outerShdw blurRad="38100" dist="38100" dir="2700000" algn="tl">
                    <a:srgbClr val="000000">
                      <a:alpha val="43137"/>
                    </a:srgbClr>
                  </a:outerShdw>
                </a:effectLst>
                <a:cs typeface="Arial" charset="0"/>
              </a:rPr>
              <a:t>P</a:t>
            </a:r>
            <a:r>
              <a:rPr lang="id-ID" b="1" spc="300" dirty="0">
                <a:solidFill>
                  <a:schemeClr val="bg1"/>
                </a:solidFill>
                <a:effectLst>
                  <a:outerShdw blurRad="38100" dist="38100" dir="2700000" algn="tl">
                    <a:srgbClr val="000000">
                      <a:alpha val="43137"/>
                    </a:srgbClr>
                  </a:outerShdw>
                </a:effectLst>
                <a:cs typeface="Arial" charset="0"/>
              </a:rPr>
              <a:t>OLITIK DESENTRALISASI DAN OTONOMI DAERAH</a:t>
            </a:r>
            <a:endParaRPr lang="en-US" b="1" spc="300" dirty="0">
              <a:solidFill>
                <a:schemeClr val="bg1"/>
              </a:solidFill>
              <a:effectLst>
                <a:outerShdw blurRad="38100" dist="38100" dir="2700000" algn="tl">
                  <a:srgbClr val="000000">
                    <a:alpha val="43137"/>
                  </a:srgbClr>
                </a:outerShdw>
              </a:effectLst>
              <a:cs typeface="Arial" charset="0"/>
            </a:endParaRPr>
          </a:p>
        </p:txBody>
      </p:sp>
      <p:sp>
        <p:nvSpPr>
          <p:cNvPr id="31" name="Down Arrow 30"/>
          <p:cNvSpPr>
            <a:spLocks noChangeArrowheads="1"/>
          </p:cNvSpPr>
          <p:nvPr/>
        </p:nvSpPr>
        <p:spPr bwMode="auto">
          <a:xfrm>
            <a:off x="5736492" y="1219200"/>
            <a:ext cx="476739" cy="349250"/>
          </a:xfrm>
          <a:prstGeom prst="downArrow">
            <a:avLst>
              <a:gd name="adj1" fmla="val 50000"/>
              <a:gd name="adj2" fmla="val 49999"/>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th-TH" b="1">
              <a:solidFill>
                <a:srgbClr val="002060"/>
              </a:solidFill>
              <a:effectLst>
                <a:outerShdw blurRad="38100" dist="38100" dir="2700000" algn="tl">
                  <a:srgbClr val="000000">
                    <a:alpha val="43137"/>
                  </a:srgbClr>
                </a:outerShdw>
              </a:effectLst>
              <a:latin typeface="Bookman Old Style" pitchFamily="18" charset="0"/>
            </a:endParaRPr>
          </a:p>
        </p:txBody>
      </p:sp>
      <p:sp>
        <p:nvSpPr>
          <p:cNvPr id="2" name="Slide Number Placeholder 1"/>
          <p:cNvSpPr>
            <a:spLocks noGrp="1"/>
          </p:cNvSpPr>
          <p:nvPr>
            <p:ph type="sldNum" sz="quarter" idx="12"/>
          </p:nvPr>
        </p:nvSpPr>
        <p:spPr/>
        <p:txBody>
          <a:bodyPr/>
          <a:lstStyle/>
          <a:p>
            <a:pPr>
              <a:defRPr/>
            </a:pPr>
            <a:fld id="{F4F0D183-05C4-43B7-969B-6E65C916C027}" type="slidenum">
              <a:rPr lang="en-US" smtClean="0"/>
              <a:pPr>
                <a:defRPr/>
              </a:pPr>
              <a:t>6</a:t>
            </a:fld>
            <a:endParaRPr lang="en-US"/>
          </a:p>
        </p:txBody>
      </p:sp>
    </p:spTree>
    <p:extLst>
      <p:ext uri="{BB962C8B-B14F-4D97-AF65-F5344CB8AC3E}">
        <p14:creationId xmlns:p14="http://schemas.microsoft.com/office/powerpoint/2010/main" val="1157594555"/>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ight Arrow 12"/>
          <p:cNvSpPr/>
          <p:nvPr/>
        </p:nvSpPr>
        <p:spPr>
          <a:xfrm>
            <a:off x="4176184" y="1941516"/>
            <a:ext cx="651933" cy="1920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grpSp>
        <p:nvGrpSpPr>
          <p:cNvPr id="4" name="Group 74"/>
          <p:cNvGrpSpPr>
            <a:grpSpLocks/>
          </p:cNvGrpSpPr>
          <p:nvPr/>
        </p:nvGrpSpPr>
        <p:grpSpPr bwMode="auto">
          <a:xfrm>
            <a:off x="0" y="2"/>
            <a:ext cx="12192000" cy="981075"/>
            <a:chOff x="1" y="0"/>
            <a:chExt cx="9143999" cy="980728"/>
          </a:xfrm>
        </p:grpSpPr>
        <p:pic>
          <p:nvPicPr>
            <p:cNvPr id="27672" name="Picture 14"/>
            <p:cNvPicPr>
              <a:picLocks noChangeAspect="1" noChangeArrowheads="1"/>
            </p:cNvPicPr>
            <p:nvPr/>
          </p:nvPicPr>
          <p:blipFill>
            <a:blip r:embed="rId3" cstate="print"/>
            <a:srcRect/>
            <a:stretch>
              <a:fillRect/>
            </a:stretch>
          </p:blipFill>
          <p:spPr bwMode="auto">
            <a:xfrm>
              <a:off x="1" y="0"/>
              <a:ext cx="9143999" cy="511132"/>
            </a:xfrm>
            <a:prstGeom prst="rect">
              <a:avLst/>
            </a:prstGeom>
            <a:noFill/>
            <a:ln w="9525">
              <a:noFill/>
              <a:miter lim="800000"/>
              <a:headEnd/>
              <a:tailEnd/>
            </a:ln>
          </p:spPr>
        </p:pic>
        <p:grpSp>
          <p:nvGrpSpPr>
            <p:cNvPr id="6" name="Group 15"/>
            <p:cNvGrpSpPr>
              <a:grpSpLocks/>
            </p:cNvGrpSpPr>
            <p:nvPr/>
          </p:nvGrpSpPr>
          <p:grpSpPr bwMode="auto">
            <a:xfrm>
              <a:off x="1" y="511132"/>
              <a:ext cx="9138422" cy="204257"/>
              <a:chOff x="0" y="1828800"/>
              <a:chExt cx="9144000" cy="304800"/>
            </a:xfrm>
          </p:grpSpPr>
          <p:sp>
            <p:nvSpPr>
              <p:cNvPr id="79" name="Rectangle 78"/>
              <p:cNvSpPr/>
              <p:nvPr/>
            </p:nvSpPr>
            <p:spPr>
              <a:xfrm>
                <a:off x="0" y="1828800"/>
                <a:ext cx="9144000" cy="152400"/>
              </a:xfrm>
              <a:prstGeom prst="rect">
                <a:avLst/>
              </a:prstGeom>
              <a:solidFill>
                <a:srgbClr val="FF0000"/>
              </a:solid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th-TH"/>
              </a:p>
            </p:txBody>
          </p:sp>
          <p:sp>
            <p:nvSpPr>
              <p:cNvPr id="81" name="Rectangle 80"/>
              <p:cNvSpPr/>
              <p:nvPr/>
            </p:nvSpPr>
            <p:spPr>
              <a:xfrm>
                <a:off x="0" y="1981200"/>
                <a:ext cx="9144000" cy="152400"/>
              </a:xfrm>
              <a:prstGeom prst="rect">
                <a:avLst/>
              </a:prstGeom>
              <a:solidFill>
                <a:schemeClr val="bg1"/>
              </a:solid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th-TH"/>
              </a:p>
            </p:txBody>
          </p:sp>
        </p:grpSp>
        <p:pic>
          <p:nvPicPr>
            <p:cNvPr id="78" name="Picture 1" descr="logo"/>
            <p:cNvPicPr>
              <a:picLocks noChangeAspect="1" noChangeArrowheads="1"/>
            </p:cNvPicPr>
            <p:nvPr/>
          </p:nvPicPr>
          <p:blipFill>
            <a:blip r:embed="rId4" cstate="print"/>
            <a:srcRect/>
            <a:stretch>
              <a:fillRect/>
            </a:stretch>
          </p:blipFill>
          <p:spPr bwMode="auto">
            <a:xfrm>
              <a:off x="4218166" y="277067"/>
              <a:ext cx="713874" cy="703661"/>
            </a:xfrm>
            <a:prstGeom prst="rect">
              <a:avLst/>
            </a:prstGeom>
            <a:noFill/>
            <a:ln w="9525">
              <a:noFill/>
              <a:miter lim="800000"/>
              <a:headEnd/>
              <a:tailEnd/>
            </a:ln>
            <a:effectLst>
              <a:reflection blurRad="6350" stA="52000" endA="300" endPos="35000" dir="5400000" sy="-100000" algn="bl" rotWithShape="0"/>
            </a:effectLst>
          </p:spPr>
        </p:pic>
      </p:grpSp>
      <p:sp>
        <p:nvSpPr>
          <p:cNvPr id="38" name="Rounded Rectangle 37"/>
          <p:cNvSpPr/>
          <p:nvPr/>
        </p:nvSpPr>
        <p:spPr>
          <a:xfrm>
            <a:off x="1924051" y="1839916"/>
            <a:ext cx="2300816" cy="44608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id-ID" dirty="0">
                <a:solidFill>
                  <a:srgbClr val="002060"/>
                </a:solidFill>
                <a:latin typeface="Bookman Old Style" pitchFamily="18" charset="0"/>
              </a:rPr>
              <a:t>WAJIB </a:t>
            </a:r>
            <a:endParaRPr lang="id-ID" dirty="0" smtClean="0">
              <a:solidFill>
                <a:srgbClr val="002060"/>
              </a:solidFill>
              <a:latin typeface="Bookman Old Style" pitchFamily="18" charset="0"/>
            </a:endParaRPr>
          </a:p>
          <a:p>
            <a:pPr algn="ctr">
              <a:defRPr/>
            </a:pPr>
            <a:r>
              <a:rPr lang="id-ID" sz="900" i="0" dirty="0" smtClean="0">
                <a:solidFill>
                  <a:srgbClr val="002060"/>
                </a:solidFill>
                <a:effectLst>
                  <a:outerShdw blurRad="38100" dist="38100" dir="2700000" algn="tl">
                    <a:srgbClr val="000000">
                      <a:alpha val="43137"/>
                    </a:srgbClr>
                  </a:outerShdw>
                </a:effectLst>
                <a:latin typeface="Bookman Old Style" pitchFamily="18" charset="0"/>
              </a:rPr>
              <a:t>(</a:t>
            </a:r>
            <a:r>
              <a:rPr lang="id-ID" sz="1050" i="0" dirty="0" smtClean="0">
                <a:solidFill>
                  <a:srgbClr val="002060"/>
                </a:solidFill>
                <a:effectLst>
                  <a:outerShdw blurRad="38100" dist="38100" dir="2700000" algn="tl">
                    <a:srgbClr val="000000">
                      <a:alpha val="43137"/>
                    </a:srgbClr>
                  </a:outerShdw>
                </a:effectLst>
                <a:latin typeface="Bookman Old Style" pitchFamily="18" charset="0"/>
              </a:rPr>
              <a:t>PSL 12)</a:t>
            </a:r>
            <a:endParaRPr lang="th-TH" sz="1050" i="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48" name="Down Arrow 47"/>
          <p:cNvSpPr/>
          <p:nvPr/>
        </p:nvSpPr>
        <p:spPr>
          <a:xfrm>
            <a:off x="2836333" y="1512888"/>
            <a:ext cx="476251" cy="360362"/>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i="0">
              <a:solidFill>
                <a:srgbClr val="002060"/>
              </a:solidFill>
              <a:latin typeface="Bookman Old Style" pitchFamily="18" charset="0"/>
            </a:endParaRPr>
          </a:p>
        </p:txBody>
      </p:sp>
      <p:sp>
        <p:nvSpPr>
          <p:cNvPr id="49" name="Rounded Rectangle 48"/>
          <p:cNvSpPr/>
          <p:nvPr/>
        </p:nvSpPr>
        <p:spPr>
          <a:xfrm>
            <a:off x="309036" y="2405063"/>
            <a:ext cx="2112433" cy="595312"/>
          </a:xfrm>
          <a:prstGeom prst="roundRect">
            <a:avLst>
              <a:gd name="adj" fmla="val 0"/>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id-ID" i="0" dirty="0">
                <a:solidFill>
                  <a:srgbClr val="002060"/>
                </a:solidFill>
                <a:latin typeface="Bookman Old Style" pitchFamily="18" charset="0"/>
              </a:rPr>
              <a:t>PELAYANAN DASAR</a:t>
            </a:r>
            <a:endParaRPr lang="th-TH" i="0" dirty="0">
              <a:solidFill>
                <a:srgbClr val="002060"/>
              </a:solidFill>
              <a:latin typeface="Bookman Old Style" pitchFamily="18" charset="0"/>
            </a:endParaRPr>
          </a:p>
        </p:txBody>
      </p:sp>
      <p:sp>
        <p:nvSpPr>
          <p:cNvPr id="57" name="Down Arrow 56"/>
          <p:cNvSpPr/>
          <p:nvPr/>
        </p:nvSpPr>
        <p:spPr>
          <a:xfrm>
            <a:off x="5103287" y="2971801"/>
            <a:ext cx="383115" cy="284163"/>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i="0">
              <a:solidFill>
                <a:srgbClr val="002060"/>
              </a:solidFill>
              <a:latin typeface="Bookman Old Style" pitchFamily="18" charset="0"/>
            </a:endParaRPr>
          </a:p>
        </p:txBody>
      </p:sp>
      <p:sp>
        <p:nvSpPr>
          <p:cNvPr id="55" name="Rounded Rectangle 54"/>
          <p:cNvSpPr/>
          <p:nvPr/>
        </p:nvSpPr>
        <p:spPr>
          <a:xfrm>
            <a:off x="3602569" y="2449513"/>
            <a:ext cx="3435351" cy="595312"/>
          </a:xfrm>
          <a:prstGeom prst="round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id-ID" i="0" dirty="0">
                <a:solidFill>
                  <a:srgbClr val="002060"/>
                </a:solidFill>
                <a:latin typeface="Bookman Old Style" pitchFamily="18" charset="0"/>
              </a:rPr>
              <a:t>NON PELAYANAYAN DASAR</a:t>
            </a:r>
            <a:endParaRPr lang="th-TH" i="0" dirty="0">
              <a:solidFill>
                <a:srgbClr val="002060"/>
              </a:solidFill>
              <a:latin typeface="Bookman Old Style" pitchFamily="18" charset="0"/>
            </a:endParaRPr>
          </a:p>
        </p:txBody>
      </p:sp>
      <p:sp>
        <p:nvSpPr>
          <p:cNvPr id="58" name="Rounded Rectangle 57"/>
          <p:cNvSpPr/>
          <p:nvPr/>
        </p:nvSpPr>
        <p:spPr>
          <a:xfrm>
            <a:off x="719667" y="6237288"/>
            <a:ext cx="1344084" cy="504080"/>
          </a:xfrm>
          <a:prstGeom prst="round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id-ID" sz="1700" i="0" dirty="0">
                <a:solidFill>
                  <a:srgbClr val="002060"/>
                </a:solidFill>
                <a:latin typeface="Bookman Old Style" pitchFamily="18" charset="0"/>
              </a:rPr>
              <a:t> S P </a:t>
            </a:r>
            <a:r>
              <a:rPr lang="id-ID" sz="1700" i="0" dirty="0" smtClean="0">
                <a:solidFill>
                  <a:srgbClr val="002060"/>
                </a:solidFill>
                <a:latin typeface="Bookman Old Style" pitchFamily="18" charset="0"/>
              </a:rPr>
              <a:t>M</a:t>
            </a:r>
            <a:r>
              <a:rPr lang="en-US" sz="1700" i="0" dirty="0" smtClean="0">
                <a:solidFill>
                  <a:srgbClr val="002060"/>
                </a:solidFill>
                <a:latin typeface="Bookman Old Style" pitchFamily="18" charset="0"/>
              </a:rPr>
              <a:t> </a:t>
            </a:r>
            <a:r>
              <a:rPr lang="en-US" sz="1200" i="0" dirty="0" smtClean="0">
                <a:solidFill>
                  <a:srgbClr val="002060"/>
                </a:solidFill>
                <a:latin typeface="Bookman Old Style" pitchFamily="18" charset="0"/>
              </a:rPr>
              <a:t>(</a:t>
            </a:r>
            <a:r>
              <a:rPr lang="en-US" sz="1200" i="0" dirty="0" err="1" smtClean="0">
                <a:solidFill>
                  <a:srgbClr val="002060"/>
                </a:solidFill>
                <a:latin typeface="Bookman Old Style" pitchFamily="18" charset="0"/>
              </a:rPr>
              <a:t>pasal</a:t>
            </a:r>
            <a:r>
              <a:rPr lang="en-US" sz="1200" i="0" dirty="0" smtClean="0">
                <a:solidFill>
                  <a:srgbClr val="002060"/>
                </a:solidFill>
                <a:latin typeface="Bookman Old Style" pitchFamily="18" charset="0"/>
              </a:rPr>
              <a:t> 18)</a:t>
            </a:r>
            <a:endParaRPr lang="th-TH" sz="1200" i="0" dirty="0">
              <a:solidFill>
                <a:srgbClr val="002060"/>
              </a:solidFill>
              <a:latin typeface="Bookman Old Style" pitchFamily="18" charset="0"/>
            </a:endParaRPr>
          </a:p>
        </p:txBody>
      </p:sp>
      <p:sp>
        <p:nvSpPr>
          <p:cNvPr id="59" name="Rounded Rectangle 58"/>
          <p:cNvSpPr/>
          <p:nvPr/>
        </p:nvSpPr>
        <p:spPr>
          <a:xfrm>
            <a:off x="381002" y="1071563"/>
            <a:ext cx="11334751" cy="500062"/>
          </a:xfrm>
          <a:prstGeom prst="roundRect">
            <a:avLst/>
          </a:prstGeom>
          <a:solidFill>
            <a:srgbClr val="0070C0"/>
          </a:solidFill>
          <a:ln>
            <a:solidFill>
              <a:srgbClr val="FF0000"/>
            </a:solidFill>
          </a:ln>
          <a:effectLst>
            <a:outerShdw blurRad="50800" dist="38100" dir="2700000" algn="tl" rotWithShape="0">
              <a:prstClr val="black">
                <a:alpha val="40000"/>
              </a:prstClr>
            </a:outerShdw>
          </a:effectLst>
        </p:spPr>
        <p:style>
          <a:lnRef idx="3">
            <a:schemeClr val="lt1"/>
          </a:lnRef>
          <a:fillRef idx="1">
            <a:schemeClr val="accent2"/>
          </a:fillRef>
          <a:effectRef idx="1">
            <a:schemeClr val="accent2"/>
          </a:effectRef>
          <a:fontRef idx="minor">
            <a:schemeClr val="lt1"/>
          </a:fontRef>
        </p:style>
        <p:txBody>
          <a:bodyPr anchor="ctr"/>
          <a:lstStyle/>
          <a:p>
            <a:pPr algn="ctr">
              <a:defRPr/>
            </a:pPr>
            <a:r>
              <a:rPr lang="en-US" sz="2000" i="0" spc="300" dirty="0">
                <a:solidFill>
                  <a:schemeClr val="bg1"/>
                </a:solidFill>
                <a:latin typeface="Bookman Old Style" pitchFamily="18" charset="0"/>
              </a:rPr>
              <a:t>PEMBAGIAN </a:t>
            </a:r>
            <a:r>
              <a:rPr lang="id-ID" sz="2000" i="0" spc="300" dirty="0">
                <a:solidFill>
                  <a:schemeClr val="bg1"/>
                </a:solidFill>
                <a:latin typeface="Bookman Old Style" pitchFamily="18" charset="0"/>
              </a:rPr>
              <a:t>URUSAN PEMERINTAHAN KONKUREN</a:t>
            </a:r>
            <a:endParaRPr lang="en-US" sz="2000" i="0" spc="300" dirty="0">
              <a:solidFill>
                <a:schemeClr val="bg1"/>
              </a:solidFill>
              <a:latin typeface="Bookman Old Style" pitchFamily="18" charset="0"/>
            </a:endParaRPr>
          </a:p>
        </p:txBody>
      </p:sp>
      <p:sp>
        <p:nvSpPr>
          <p:cNvPr id="29" name="Rounded Rectangle 28"/>
          <p:cNvSpPr/>
          <p:nvPr/>
        </p:nvSpPr>
        <p:spPr>
          <a:xfrm>
            <a:off x="13608053" y="5516563"/>
            <a:ext cx="3337983" cy="1268412"/>
          </a:xfrm>
          <a:prstGeom prst="roundRect">
            <a:avLst>
              <a:gd name="adj" fmla="val 50000"/>
            </a:avLst>
          </a:prstGeom>
          <a:noFill/>
          <a:ln>
            <a:noFill/>
          </a:ln>
        </p:spPr>
        <p:style>
          <a:lnRef idx="1">
            <a:schemeClr val="accent2"/>
          </a:lnRef>
          <a:fillRef idx="2">
            <a:schemeClr val="accent2"/>
          </a:fillRef>
          <a:effectRef idx="1">
            <a:schemeClr val="accent2"/>
          </a:effectRef>
          <a:fontRef idx="minor">
            <a:schemeClr val="dk1"/>
          </a:fontRef>
        </p:style>
        <p:txBody>
          <a:bodyPr anchor="ctr"/>
          <a:lstStyle/>
          <a:p>
            <a:pPr>
              <a:defRPr/>
            </a:pPr>
            <a:endParaRPr lang="en-US" sz="1600" b="0" i="0" dirty="0">
              <a:solidFill>
                <a:srgbClr val="FF0000"/>
              </a:solidFill>
              <a:latin typeface="Bookman Old Style" pitchFamily="18" charset="0"/>
              <a:cs typeface="Tahoma" pitchFamily="34" charset="0"/>
            </a:endParaRPr>
          </a:p>
        </p:txBody>
      </p:sp>
      <p:sp>
        <p:nvSpPr>
          <p:cNvPr id="31" name="Rounded Rectangle 30"/>
          <p:cNvSpPr/>
          <p:nvPr/>
        </p:nvSpPr>
        <p:spPr>
          <a:xfrm>
            <a:off x="9264653" y="1844676"/>
            <a:ext cx="2305049" cy="441324"/>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id-ID" dirty="0" smtClean="0">
                <a:solidFill>
                  <a:srgbClr val="002060"/>
                </a:solidFill>
                <a:latin typeface="Bookman Old Style" pitchFamily="18" charset="0"/>
              </a:rPr>
              <a:t>PILIHAN</a:t>
            </a:r>
          </a:p>
          <a:p>
            <a:pPr algn="ctr">
              <a:defRPr/>
            </a:pPr>
            <a:r>
              <a:rPr lang="id-ID" sz="1050" i="0" dirty="0" smtClean="0">
                <a:solidFill>
                  <a:srgbClr val="002060"/>
                </a:solidFill>
                <a:latin typeface="Bookman Old Style" pitchFamily="18" charset="0"/>
              </a:rPr>
              <a:t>(PSL 12 (3))</a:t>
            </a:r>
            <a:endParaRPr lang="th-TH" sz="1050" i="0" dirty="0">
              <a:solidFill>
                <a:srgbClr val="002060"/>
              </a:solidFill>
              <a:latin typeface="Bookman Old Style" pitchFamily="18" charset="0"/>
            </a:endParaRPr>
          </a:p>
        </p:txBody>
      </p:sp>
      <p:sp>
        <p:nvSpPr>
          <p:cNvPr id="32" name="Down Arrow 31"/>
          <p:cNvSpPr/>
          <p:nvPr/>
        </p:nvSpPr>
        <p:spPr>
          <a:xfrm>
            <a:off x="1200152" y="3048001"/>
            <a:ext cx="425449" cy="381002"/>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i="0">
              <a:solidFill>
                <a:srgbClr val="002060"/>
              </a:solidFill>
              <a:latin typeface="Bookman Old Style" pitchFamily="18" charset="0"/>
            </a:endParaRPr>
          </a:p>
        </p:txBody>
      </p:sp>
      <p:sp>
        <p:nvSpPr>
          <p:cNvPr id="33" name="Rounded Rectangle 32"/>
          <p:cNvSpPr/>
          <p:nvPr/>
        </p:nvSpPr>
        <p:spPr>
          <a:xfrm>
            <a:off x="-59264" y="3500441"/>
            <a:ext cx="3397251" cy="2232025"/>
          </a:xfrm>
          <a:prstGeom prst="round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marL="404813" indent="-284163" algn="just">
              <a:buFont typeface="+mj-lt"/>
              <a:buAutoNum type="arabicPeriod"/>
              <a:defRPr/>
            </a:pPr>
            <a:r>
              <a:rPr lang="id-ID" sz="1600" i="0" dirty="0">
                <a:solidFill>
                  <a:srgbClr val="002060"/>
                </a:solidFill>
                <a:latin typeface="Bookman Old Style" pitchFamily="18" charset="0"/>
              </a:rPr>
              <a:t>Pendidikan;</a:t>
            </a:r>
          </a:p>
          <a:p>
            <a:pPr marL="404813" indent="-284163" algn="just">
              <a:buFont typeface="+mj-lt"/>
              <a:buAutoNum type="arabicPeriod"/>
              <a:defRPr/>
            </a:pPr>
            <a:r>
              <a:rPr lang="id-ID" sz="1600" i="0" dirty="0">
                <a:solidFill>
                  <a:srgbClr val="002060"/>
                </a:solidFill>
                <a:latin typeface="Bookman Old Style" pitchFamily="18" charset="0"/>
              </a:rPr>
              <a:t>Kesehatan;</a:t>
            </a:r>
          </a:p>
          <a:p>
            <a:pPr marL="404813" indent="-284163" algn="just">
              <a:buFont typeface="+mj-lt"/>
              <a:buAutoNum type="arabicPeriod"/>
              <a:defRPr/>
            </a:pPr>
            <a:r>
              <a:rPr lang="id-ID" sz="1600" i="0" dirty="0">
                <a:solidFill>
                  <a:srgbClr val="002060"/>
                </a:solidFill>
                <a:latin typeface="Bookman Old Style" pitchFamily="18" charset="0"/>
              </a:rPr>
              <a:t>PU &amp; tt ruang;</a:t>
            </a:r>
          </a:p>
          <a:p>
            <a:pPr marL="404813" indent="-284163" algn="just">
              <a:buFont typeface="+mj-lt"/>
              <a:buAutoNum type="arabicPeriod"/>
              <a:defRPr/>
            </a:pPr>
            <a:r>
              <a:rPr lang="id-ID" sz="1600" i="0" dirty="0">
                <a:solidFill>
                  <a:srgbClr val="002060"/>
                </a:solidFill>
                <a:latin typeface="Bookman Old Style" pitchFamily="18" charset="0"/>
              </a:rPr>
              <a:t>Prmhan &amp; kwsn permukiman</a:t>
            </a:r>
          </a:p>
          <a:p>
            <a:pPr marL="404813" indent="-284163" algn="just">
              <a:buFont typeface="+mj-lt"/>
              <a:buAutoNum type="arabicPeriod"/>
              <a:defRPr/>
            </a:pPr>
            <a:r>
              <a:rPr lang="id-ID" sz="1600" i="0" dirty="0">
                <a:solidFill>
                  <a:srgbClr val="002060"/>
                </a:solidFill>
                <a:latin typeface="Bookman Old Style" pitchFamily="18" charset="0"/>
              </a:rPr>
              <a:t>Tramtibum &amp; </a:t>
            </a:r>
            <a:r>
              <a:rPr lang="en-US" sz="1600" i="0" dirty="0" smtClean="0">
                <a:solidFill>
                  <a:srgbClr val="002060"/>
                </a:solidFill>
                <a:latin typeface="Bookman Old Style" pitchFamily="18" charset="0"/>
              </a:rPr>
              <a:t>L</a:t>
            </a:r>
            <a:r>
              <a:rPr lang="id-ID" sz="1600" i="0" dirty="0" smtClean="0">
                <a:solidFill>
                  <a:srgbClr val="002060"/>
                </a:solidFill>
                <a:latin typeface="Bookman Old Style" pitchFamily="18" charset="0"/>
              </a:rPr>
              <a:t>inmas</a:t>
            </a:r>
            <a:endParaRPr lang="id-ID" sz="1600" i="0" dirty="0">
              <a:solidFill>
                <a:srgbClr val="002060"/>
              </a:solidFill>
              <a:latin typeface="Bookman Old Style" pitchFamily="18" charset="0"/>
            </a:endParaRPr>
          </a:p>
          <a:p>
            <a:pPr marL="404813" indent="-284163" algn="just">
              <a:buFont typeface="+mj-lt"/>
              <a:buAutoNum type="arabicPeriod"/>
              <a:defRPr/>
            </a:pPr>
            <a:r>
              <a:rPr lang="en-US" sz="1600" i="0" dirty="0" smtClean="0">
                <a:solidFill>
                  <a:srgbClr val="002060"/>
                </a:solidFill>
                <a:latin typeface="Bookman Old Style" pitchFamily="18" charset="0"/>
              </a:rPr>
              <a:t>S</a:t>
            </a:r>
            <a:r>
              <a:rPr lang="id-ID" sz="1600" i="0" dirty="0" smtClean="0">
                <a:solidFill>
                  <a:srgbClr val="002060"/>
                </a:solidFill>
                <a:latin typeface="Bookman Old Style" pitchFamily="18" charset="0"/>
              </a:rPr>
              <a:t>osial</a:t>
            </a:r>
            <a:endParaRPr lang="id-ID" sz="1600" i="0" dirty="0">
              <a:solidFill>
                <a:srgbClr val="002060"/>
              </a:solidFill>
              <a:latin typeface="Bookman Old Style" pitchFamily="18" charset="0"/>
            </a:endParaRPr>
          </a:p>
        </p:txBody>
      </p:sp>
      <p:sp>
        <p:nvSpPr>
          <p:cNvPr id="34" name="Rounded Rectangle 33"/>
          <p:cNvSpPr/>
          <p:nvPr/>
        </p:nvSpPr>
        <p:spPr>
          <a:xfrm>
            <a:off x="3600452" y="3285332"/>
            <a:ext cx="4223741" cy="3499644"/>
          </a:xfrm>
          <a:prstGeom prst="round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marL="569913" indent="-285750" algn="just">
              <a:buAutoNum type="arabicPeriod"/>
              <a:defRPr/>
            </a:pPr>
            <a:r>
              <a:rPr lang="id-ID" sz="1200" i="0" dirty="0" smtClean="0">
                <a:solidFill>
                  <a:srgbClr val="002060"/>
                </a:solidFill>
                <a:latin typeface="Bookman Old Style" pitchFamily="18" charset="0"/>
              </a:rPr>
              <a:t>Tenaga Kerja</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Pemberdayaan </a:t>
            </a:r>
            <a:r>
              <a:rPr lang="id-ID" sz="1200" i="0" dirty="0">
                <a:solidFill>
                  <a:srgbClr val="002060"/>
                </a:solidFill>
                <a:latin typeface="Bookman Old Style" pitchFamily="18" charset="0"/>
              </a:rPr>
              <a:t>Perempuan &amp; Pelindungan </a:t>
            </a:r>
            <a:r>
              <a:rPr lang="id-ID" sz="1200" i="0" dirty="0" smtClean="0">
                <a:solidFill>
                  <a:srgbClr val="002060"/>
                </a:solidFill>
                <a:latin typeface="Bookman Old Style" pitchFamily="18" charset="0"/>
              </a:rPr>
              <a:t>Anak</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Pangan</a:t>
            </a:r>
            <a:endParaRPr lang="en-US" sz="1200" dirty="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Pertanahan</a:t>
            </a:r>
            <a:endParaRPr lang="en-US" sz="1200" dirty="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L</a:t>
            </a:r>
            <a:r>
              <a:rPr lang="en-US" sz="1200" dirty="0" err="1" smtClean="0">
                <a:solidFill>
                  <a:srgbClr val="002060"/>
                </a:solidFill>
                <a:latin typeface="Bookman Old Style" pitchFamily="18" charset="0"/>
              </a:rPr>
              <a:t>ingkungan</a:t>
            </a:r>
            <a:r>
              <a:rPr lang="en-US" sz="1200" dirty="0" smtClean="0">
                <a:solidFill>
                  <a:srgbClr val="002060"/>
                </a:solidFill>
                <a:latin typeface="Bookman Old Style" pitchFamily="18" charset="0"/>
              </a:rPr>
              <a:t> </a:t>
            </a:r>
            <a:r>
              <a:rPr lang="id-ID" sz="1200" i="0" dirty="0" smtClean="0">
                <a:solidFill>
                  <a:srgbClr val="002060"/>
                </a:solidFill>
                <a:latin typeface="Bookman Old Style" pitchFamily="18" charset="0"/>
              </a:rPr>
              <a:t>H</a:t>
            </a:r>
            <a:r>
              <a:rPr lang="en-US" sz="1200" i="0" dirty="0" err="1" smtClean="0">
                <a:solidFill>
                  <a:srgbClr val="002060"/>
                </a:solidFill>
                <a:latin typeface="Bookman Old Style" pitchFamily="18" charset="0"/>
              </a:rPr>
              <a:t>idup</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Adminduk </a:t>
            </a:r>
            <a:r>
              <a:rPr lang="id-ID" sz="1200" i="0" dirty="0">
                <a:solidFill>
                  <a:srgbClr val="002060"/>
                </a:solidFill>
                <a:latin typeface="Bookman Old Style" pitchFamily="18" charset="0"/>
              </a:rPr>
              <a:t>&amp; </a:t>
            </a:r>
            <a:r>
              <a:rPr lang="id-ID" sz="1200" i="0" dirty="0" smtClean="0">
                <a:solidFill>
                  <a:srgbClr val="002060"/>
                </a:solidFill>
                <a:latin typeface="Bookman Old Style" pitchFamily="18" charset="0"/>
              </a:rPr>
              <a:t>Capil</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PMD</a:t>
            </a:r>
            <a:endParaRPr lang="en-US" sz="1200" i="0" dirty="0" smtClean="0">
              <a:solidFill>
                <a:srgbClr val="002060"/>
              </a:solidFill>
              <a:latin typeface="Bookman Old Style" pitchFamily="18" charset="0"/>
            </a:endParaRPr>
          </a:p>
          <a:p>
            <a:pPr marL="569913" indent="-285750" algn="just">
              <a:buAutoNum type="arabicPeriod"/>
              <a:defRPr/>
            </a:pPr>
            <a:r>
              <a:rPr lang="en-US" sz="1200" i="0" dirty="0" smtClean="0">
                <a:solidFill>
                  <a:srgbClr val="002060"/>
                </a:solidFill>
                <a:latin typeface="Bookman Old Style" pitchFamily="18" charset="0"/>
              </a:rPr>
              <a:t>P</a:t>
            </a:r>
            <a:r>
              <a:rPr lang="id-ID" sz="1200" i="0" dirty="0" smtClean="0">
                <a:solidFill>
                  <a:srgbClr val="002060"/>
                </a:solidFill>
                <a:latin typeface="Bookman Old Style" pitchFamily="18" charset="0"/>
              </a:rPr>
              <a:t>engendalian </a:t>
            </a:r>
            <a:r>
              <a:rPr lang="id-ID" sz="1200" i="0" dirty="0">
                <a:solidFill>
                  <a:srgbClr val="002060"/>
                </a:solidFill>
                <a:latin typeface="Bookman Old Style" pitchFamily="18" charset="0"/>
              </a:rPr>
              <a:t>pddk &amp;</a:t>
            </a:r>
            <a:r>
              <a:rPr lang="id-ID" sz="1200" i="0" dirty="0" smtClean="0">
                <a:solidFill>
                  <a:srgbClr val="002060"/>
                </a:solidFill>
                <a:latin typeface="Bookman Old Style" pitchFamily="18" charset="0"/>
              </a:rPr>
              <a:t>KB</a:t>
            </a:r>
            <a:endParaRPr lang="en-US" sz="1200" i="0" dirty="0" smtClean="0">
              <a:solidFill>
                <a:srgbClr val="002060"/>
              </a:solidFill>
              <a:latin typeface="Bookman Old Style" pitchFamily="18" charset="0"/>
            </a:endParaRPr>
          </a:p>
          <a:p>
            <a:pPr marL="569913" indent="-285750" algn="just">
              <a:buAutoNum type="arabicPeriod"/>
              <a:defRPr/>
            </a:pPr>
            <a:r>
              <a:rPr lang="en-US" sz="1200" dirty="0">
                <a:solidFill>
                  <a:srgbClr val="002060"/>
                </a:solidFill>
                <a:latin typeface="Bookman Old Style" pitchFamily="18" charset="0"/>
              </a:rPr>
              <a:t>P</a:t>
            </a:r>
            <a:r>
              <a:rPr lang="id-ID" sz="1200" i="0" dirty="0" smtClean="0">
                <a:solidFill>
                  <a:srgbClr val="002060"/>
                </a:solidFill>
                <a:latin typeface="Bookman Old Style" pitchFamily="18" charset="0"/>
              </a:rPr>
              <a:t>erhubungan</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Kominfo</a:t>
            </a:r>
            <a:r>
              <a:rPr lang="id-ID" sz="1200" i="0" dirty="0">
                <a:solidFill>
                  <a:srgbClr val="002060"/>
                </a:solidFill>
                <a:latin typeface="Bookman Old Style" pitchFamily="18" charset="0"/>
              </a:rPr>
              <a:t>, </a:t>
            </a:r>
            <a:r>
              <a:rPr lang="id-ID" sz="1200" i="0" dirty="0" smtClean="0">
                <a:solidFill>
                  <a:srgbClr val="002060"/>
                </a:solidFill>
                <a:latin typeface="Bookman Old Style" pitchFamily="18" charset="0"/>
              </a:rPr>
              <a:t>Koperasi</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Usaha </a:t>
            </a:r>
            <a:r>
              <a:rPr lang="id-ID" sz="1200" i="0" dirty="0">
                <a:solidFill>
                  <a:srgbClr val="002060"/>
                </a:solidFill>
                <a:latin typeface="Bookman Old Style" pitchFamily="18" charset="0"/>
              </a:rPr>
              <a:t>Kecil &amp; </a:t>
            </a:r>
            <a:r>
              <a:rPr lang="id-ID" sz="1200" i="0" dirty="0" smtClean="0">
                <a:solidFill>
                  <a:srgbClr val="002060"/>
                </a:solidFill>
                <a:latin typeface="Bookman Old Style" pitchFamily="18" charset="0"/>
              </a:rPr>
              <a:t>Menengah</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Penanaman Modal</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Kepemudaan </a:t>
            </a:r>
            <a:r>
              <a:rPr lang="id-ID" sz="1200" i="0" dirty="0">
                <a:solidFill>
                  <a:srgbClr val="002060"/>
                </a:solidFill>
                <a:latin typeface="Bookman Old Style" pitchFamily="18" charset="0"/>
              </a:rPr>
              <a:t>&amp; </a:t>
            </a:r>
            <a:r>
              <a:rPr lang="id-ID" sz="1200" i="0" dirty="0" smtClean="0">
                <a:solidFill>
                  <a:srgbClr val="002060"/>
                </a:solidFill>
                <a:latin typeface="Bookman Old Style" pitchFamily="18" charset="0"/>
              </a:rPr>
              <a:t>Olahraga</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Statistik</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Persandian</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Kebudayaan</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Perpustakaan</a:t>
            </a:r>
            <a:endParaRPr lang="en-US" sz="1200" i="0" dirty="0" smtClean="0">
              <a:solidFill>
                <a:srgbClr val="002060"/>
              </a:solidFill>
              <a:latin typeface="Bookman Old Style" pitchFamily="18" charset="0"/>
            </a:endParaRPr>
          </a:p>
          <a:p>
            <a:pPr marL="569913" indent="-285750" algn="just">
              <a:buAutoNum type="arabicPeriod"/>
              <a:defRPr/>
            </a:pPr>
            <a:r>
              <a:rPr lang="id-ID" sz="1200" i="0" dirty="0" smtClean="0">
                <a:solidFill>
                  <a:srgbClr val="002060"/>
                </a:solidFill>
                <a:latin typeface="Bookman Old Style" pitchFamily="18" charset="0"/>
              </a:rPr>
              <a:t>Kearsipan</a:t>
            </a:r>
            <a:endParaRPr lang="th-TH" sz="1200" i="0" dirty="0">
              <a:solidFill>
                <a:srgbClr val="002060"/>
              </a:solidFill>
              <a:latin typeface="Bookman Old Style" pitchFamily="18" charset="0"/>
            </a:endParaRPr>
          </a:p>
        </p:txBody>
      </p:sp>
      <p:sp>
        <p:nvSpPr>
          <p:cNvPr id="35" name="Down Arrow 34"/>
          <p:cNvSpPr/>
          <p:nvPr/>
        </p:nvSpPr>
        <p:spPr>
          <a:xfrm>
            <a:off x="10033001" y="1628776"/>
            <a:ext cx="476251" cy="180975"/>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i="0">
              <a:solidFill>
                <a:srgbClr val="002060"/>
              </a:solidFill>
              <a:latin typeface="Bookman Old Style" pitchFamily="18" charset="0"/>
            </a:endParaRPr>
          </a:p>
        </p:txBody>
      </p:sp>
      <p:cxnSp>
        <p:nvCxnSpPr>
          <p:cNvPr id="3" name="Straight Arrow Connector 2"/>
          <p:cNvCxnSpPr>
            <a:stCxn id="38" idx="2"/>
          </p:cNvCxnSpPr>
          <p:nvPr/>
        </p:nvCxnSpPr>
        <p:spPr>
          <a:xfrm rot="16200000" flipH="1">
            <a:off x="3197755" y="2162704"/>
            <a:ext cx="279400" cy="5259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stCxn id="38" idx="2"/>
          </p:cNvCxnSpPr>
          <p:nvPr/>
        </p:nvCxnSpPr>
        <p:spPr>
          <a:xfrm rot="5400000">
            <a:off x="2608265" y="2099206"/>
            <a:ext cx="279401" cy="6529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Down Arrow 27"/>
          <p:cNvSpPr/>
          <p:nvPr/>
        </p:nvSpPr>
        <p:spPr>
          <a:xfrm>
            <a:off x="10033002" y="2382838"/>
            <a:ext cx="446617" cy="398462"/>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i="0">
              <a:solidFill>
                <a:srgbClr val="002060"/>
              </a:solidFill>
              <a:latin typeface="Bookman Old Style" pitchFamily="18" charset="0"/>
            </a:endParaRPr>
          </a:p>
        </p:txBody>
      </p:sp>
      <p:sp>
        <p:nvSpPr>
          <p:cNvPr id="30" name="Rounded Rectangle 29"/>
          <p:cNvSpPr/>
          <p:nvPr/>
        </p:nvSpPr>
        <p:spPr>
          <a:xfrm>
            <a:off x="8843436" y="2938463"/>
            <a:ext cx="3204633" cy="2506662"/>
          </a:xfrm>
          <a:prstGeom prst="round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marL="342900" indent="-282575">
              <a:buFontTx/>
              <a:buAutoNum type="arabicPeriod"/>
              <a:defRPr/>
            </a:pPr>
            <a:r>
              <a:rPr lang="id-ID" sz="1600" i="0" dirty="0">
                <a:solidFill>
                  <a:srgbClr val="002060"/>
                </a:solidFill>
                <a:latin typeface="Bookman Old Style" pitchFamily="18" charset="0"/>
              </a:rPr>
              <a:t>Kelautan &amp; Perikanan</a:t>
            </a:r>
          </a:p>
          <a:p>
            <a:pPr marL="342900" indent="-282575">
              <a:buFontTx/>
              <a:buAutoNum type="arabicPeriod"/>
              <a:defRPr/>
            </a:pPr>
            <a:r>
              <a:rPr lang="id-ID" sz="1600" i="0" dirty="0">
                <a:solidFill>
                  <a:srgbClr val="002060"/>
                </a:solidFill>
                <a:latin typeface="Bookman Old Style" pitchFamily="18" charset="0"/>
              </a:rPr>
              <a:t>Pariwisata</a:t>
            </a:r>
          </a:p>
          <a:p>
            <a:pPr marL="342900" indent="-282575">
              <a:buFontTx/>
              <a:buAutoNum type="arabicPeriod"/>
              <a:defRPr/>
            </a:pPr>
            <a:r>
              <a:rPr lang="id-ID" sz="1600" i="0" dirty="0">
                <a:solidFill>
                  <a:srgbClr val="002060"/>
                </a:solidFill>
                <a:latin typeface="Bookman Old Style" pitchFamily="18" charset="0"/>
              </a:rPr>
              <a:t>Pertanian</a:t>
            </a:r>
          </a:p>
          <a:p>
            <a:pPr marL="342900" indent="-282575">
              <a:buFontTx/>
              <a:buAutoNum type="arabicPeriod"/>
              <a:defRPr/>
            </a:pPr>
            <a:r>
              <a:rPr lang="id-ID" sz="1600" i="0" dirty="0">
                <a:solidFill>
                  <a:srgbClr val="002060"/>
                </a:solidFill>
                <a:latin typeface="Bookman Old Style" pitchFamily="18" charset="0"/>
              </a:rPr>
              <a:t>Kehutanan</a:t>
            </a:r>
          </a:p>
          <a:p>
            <a:pPr marL="342900" indent="-282575">
              <a:buFontTx/>
              <a:buAutoNum type="arabicPeriod"/>
              <a:defRPr/>
            </a:pPr>
            <a:r>
              <a:rPr lang="id-ID" sz="1600" i="0" dirty="0">
                <a:solidFill>
                  <a:srgbClr val="002060"/>
                </a:solidFill>
                <a:latin typeface="Bookman Old Style" pitchFamily="18" charset="0"/>
              </a:rPr>
              <a:t>ESDM</a:t>
            </a:r>
          </a:p>
          <a:p>
            <a:pPr marL="342900" indent="-282575">
              <a:buFontTx/>
              <a:buAutoNum type="arabicPeriod"/>
              <a:defRPr/>
            </a:pPr>
            <a:r>
              <a:rPr lang="id-ID" sz="1600" i="0" dirty="0">
                <a:solidFill>
                  <a:srgbClr val="002060"/>
                </a:solidFill>
                <a:latin typeface="Bookman Old Style" pitchFamily="18" charset="0"/>
              </a:rPr>
              <a:t>Perdagangan</a:t>
            </a:r>
          </a:p>
          <a:p>
            <a:pPr marL="342900" indent="-282575">
              <a:buFontTx/>
              <a:buAutoNum type="arabicPeriod"/>
              <a:defRPr/>
            </a:pPr>
            <a:r>
              <a:rPr lang="id-ID" sz="1600" i="0" dirty="0">
                <a:solidFill>
                  <a:srgbClr val="002060"/>
                </a:solidFill>
                <a:latin typeface="Bookman Old Style" pitchFamily="18" charset="0"/>
              </a:rPr>
              <a:t>Perindustrian</a:t>
            </a:r>
          </a:p>
          <a:p>
            <a:pPr marL="342900" indent="-282575">
              <a:buFontTx/>
              <a:buAutoNum type="arabicPeriod"/>
              <a:defRPr/>
            </a:pPr>
            <a:r>
              <a:rPr lang="id-ID" sz="1600" i="0" dirty="0">
                <a:solidFill>
                  <a:srgbClr val="002060"/>
                </a:solidFill>
                <a:latin typeface="Bookman Old Style" pitchFamily="18" charset="0"/>
              </a:rPr>
              <a:t>Transmigrasi</a:t>
            </a:r>
            <a:endParaRPr lang="th-TH" sz="1600" i="0" dirty="0">
              <a:solidFill>
                <a:srgbClr val="002060"/>
              </a:solidFill>
              <a:latin typeface="Bookman Old Style" pitchFamily="18" charset="0"/>
            </a:endParaRPr>
          </a:p>
        </p:txBody>
      </p:sp>
      <p:sp>
        <p:nvSpPr>
          <p:cNvPr id="7" name="Rounded Rectangle 6"/>
          <p:cNvSpPr/>
          <p:nvPr/>
        </p:nvSpPr>
        <p:spPr>
          <a:xfrm>
            <a:off x="5063067" y="1695450"/>
            <a:ext cx="3337984" cy="682625"/>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100" b="0" i="0" dirty="0">
                <a:solidFill>
                  <a:schemeClr val="tx1"/>
                </a:solidFill>
                <a:latin typeface="Bookman Old Style" pitchFamily="18" charset="0"/>
                <a:cs typeface="Tahoma" pitchFamily="34" charset="0"/>
              </a:rPr>
              <a:t>Dibagi berdasarkan prinsip Eksternalitas, Akuntabilitas dan Efisiensi </a:t>
            </a:r>
            <a:r>
              <a:rPr lang="id-ID" sz="1100" b="0" i="0" dirty="0" smtClean="0">
                <a:solidFill>
                  <a:schemeClr val="tx1"/>
                </a:solidFill>
                <a:latin typeface="Bookman Old Style" pitchFamily="18" charset="0"/>
                <a:cs typeface="Tahoma" pitchFamily="34" charset="0"/>
              </a:rPr>
              <a:t>dan</a:t>
            </a:r>
            <a:r>
              <a:rPr lang="en-US" sz="1100" b="0" i="0" dirty="0" smtClean="0">
                <a:solidFill>
                  <a:schemeClr val="tx1"/>
                </a:solidFill>
                <a:latin typeface="Bookman Old Style" pitchFamily="18" charset="0"/>
                <a:cs typeface="Tahoma" pitchFamily="34" charset="0"/>
              </a:rPr>
              <a:t> </a:t>
            </a:r>
            <a:r>
              <a:rPr lang="en-US" sz="1100" b="0" i="0" dirty="0" err="1" smtClean="0">
                <a:solidFill>
                  <a:schemeClr val="tx1"/>
                </a:solidFill>
                <a:latin typeface="Bookman Old Style" pitchFamily="18" charset="0"/>
                <a:cs typeface="Tahoma" pitchFamily="34" charset="0"/>
              </a:rPr>
              <a:t>kepentingan</a:t>
            </a:r>
            <a:r>
              <a:rPr lang="en-US" sz="1100" b="0" i="0" dirty="0" smtClean="0">
                <a:solidFill>
                  <a:schemeClr val="tx1"/>
                </a:solidFill>
                <a:latin typeface="Bookman Old Style" pitchFamily="18" charset="0"/>
                <a:cs typeface="Tahoma" pitchFamily="34" charset="0"/>
              </a:rPr>
              <a:t> </a:t>
            </a:r>
            <a:r>
              <a:rPr lang="en-US" sz="1100" b="0" i="0" dirty="0" err="1" smtClean="0">
                <a:solidFill>
                  <a:schemeClr val="tx1"/>
                </a:solidFill>
                <a:latin typeface="Bookman Old Style" pitchFamily="18" charset="0"/>
                <a:cs typeface="Tahoma" pitchFamily="34" charset="0"/>
              </a:rPr>
              <a:t>strategis</a:t>
            </a:r>
            <a:r>
              <a:rPr lang="en-US" sz="1100" b="0" i="0" dirty="0" smtClean="0">
                <a:solidFill>
                  <a:schemeClr val="tx1"/>
                </a:solidFill>
                <a:latin typeface="Bookman Old Style" pitchFamily="18" charset="0"/>
                <a:cs typeface="Tahoma" pitchFamily="34" charset="0"/>
              </a:rPr>
              <a:t> </a:t>
            </a:r>
            <a:r>
              <a:rPr lang="en-US" sz="1100" b="0" i="0" dirty="0" err="1" smtClean="0">
                <a:solidFill>
                  <a:schemeClr val="tx1"/>
                </a:solidFill>
                <a:latin typeface="Bookman Old Style" pitchFamily="18" charset="0"/>
                <a:cs typeface="Tahoma" pitchFamily="34" charset="0"/>
              </a:rPr>
              <a:t>nasional</a:t>
            </a:r>
            <a:endParaRPr lang="en-US" sz="1100" b="0" i="0" dirty="0">
              <a:solidFill>
                <a:schemeClr val="tx1"/>
              </a:solidFill>
              <a:latin typeface="Bookman Old Style" pitchFamily="18" charset="0"/>
              <a:cs typeface="Tahoma" pitchFamily="34" charset="0"/>
            </a:endParaRPr>
          </a:p>
        </p:txBody>
      </p:sp>
      <p:sp>
        <p:nvSpPr>
          <p:cNvPr id="36" name="Down Arrow 35"/>
          <p:cNvSpPr/>
          <p:nvPr/>
        </p:nvSpPr>
        <p:spPr>
          <a:xfrm>
            <a:off x="1200151" y="5878516"/>
            <a:ext cx="383116" cy="287337"/>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i="0">
              <a:solidFill>
                <a:srgbClr val="002060"/>
              </a:solidFill>
              <a:latin typeface="Bookman Old Style" pitchFamily="18" charset="0"/>
            </a:endParaRPr>
          </a:p>
        </p:txBody>
      </p:sp>
      <p:sp>
        <p:nvSpPr>
          <p:cNvPr id="14" name="Left Arrow 13"/>
          <p:cNvSpPr/>
          <p:nvPr/>
        </p:nvSpPr>
        <p:spPr>
          <a:xfrm>
            <a:off x="8612719" y="1916116"/>
            <a:ext cx="651933" cy="2428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37" name="Rounded Rectangle 36"/>
          <p:cNvSpPr/>
          <p:nvPr/>
        </p:nvSpPr>
        <p:spPr>
          <a:xfrm>
            <a:off x="7920205" y="6002040"/>
            <a:ext cx="3435351" cy="595312"/>
          </a:xfrm>
          <a:prstGeom prst="round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marL="119063" indent="-119063">
              <a:buFontTx/>
              <a:buChar char="-"/>
              <a:defRPr/>
            </a:pPr>
            <a:r>
              <a:rPr lang="en-US" sz="1400" i="0" dirty="0" err="1" smtClean="0">
                <a:solidFill>
                  <a:srgbClr val="002060"/>
                </a:solidFill>
                <a:latin typeface="Bookman Old Style" pitchFamily="18" charset="0"/>
              </a:rPr>
              <a:t>Menetapkan</a:t>
            </a:r>
            <a:r>
              <a:rPr lang="en-US" sz="1400" i="0" dirty="0" smtClean="0">
                <a:solidFill>
                  <a:srgbClr val="002060"/>
                </a:solidFill>
                <a:latin typeface="Bookman Old Style" pitchFamily="18" charset="0"/>
              </a:rPr>
              <a:t> NSPK</a:t>
            </a:r>
          </a:p>
          <a:p>
            <a:pPr marL="119063" indent="-119063">
              <a:buFontTx/>
              <a:buChar char="-"/>
              <a:defRPr/>
            </a:pPr>
            <a:r>
              <a:rPr lang="en-US" sz="1400" i="0" dirty="0" err="1" smtClean="0">
                <a:solidFill>
                  <a:srgbClr val="002060"/>
                </a:solidFill>
                <a:latin typeface="Bookman Old Style" pitchFamily="18" charset="0"/>
              </a:rPr>
              <a:t>Melaksanakan</a:t>
            </a:r>
            <a:r>
              <a:rPr lang="en-US" sz="1400" i="0" dirty="0" smtClean="0">
                <a:solidFill>
                  <a:srgbClr val="002060"/>
                </a:solidFill>
                <a:latin typeface="Bookman Old Style" pitchFamily="18" charset="0"/>
              </a:rPr>
              <a:t> </a:t>
            </a:r>
            <a:r>
              <a:rPr lang="en-US" sz="1400" i="0" dirty="0" err="1" smtClean="0">
                <a:solidFill>
                  <a:srgbClr val="002060"/>
                </a:solidFill>
                <a:latin typeface="Bookman Old Style" pitchFamily="18" charset="0"/>
              </a:rPr>
              <a:t>BinWas</a:t>
            </a:r>
            <a:endParaRPr lang="th-TH" sz="1400" i="0" dirty="0">
              <a:solidFill>
                <a:srgbClr val="002060"/>
              </a:solidFill>
              <a:latin typeface="Bookman Old Style" pitchFamily="18" charset="0"/>
            </a:endParaRPr>
          </a:p>
        </p:txBody>
      </p:sp>
      <p:sp>
        <p:nvSpPr>
          <p:cNvPr id="2" name="TextBox 1"/>
          <p:cNvSpPr txBox="1"/>
          <p:nvPr/>
        </p:nvSpPr>
        <p:spPr>
          <a:xfrm>
            <a:off x="7824194" y="5641506"/>
            <a:ext cx="2906565" cy="307777"/>
          </a:xfrm>
          <a:prstGeom prst="rect">
            <a:avLst/>
          </a:prstGeom>
          <a:noFill/>
        </p:spPr>
        <p:txBody>
          <a:bodyPr wrap="none" rtlCol="0">
            <a:spAutoFit/>
          </a:bodyPr>
          <a:lstStyle/>
          <a:p>
            <a:r>
              <a:rPr lang="en-US" sz="1400" i="0" dirty="0" err="1" smtClean="0">
                <a:solidFill>
                  <a:srgbClr val="002060"/>
                </a:solidFill>
                <a:latin typeface="Bookman Old Style" panose="02050604050505020204" pitchFamily="18" charset="0"/>
              </a:rPr>
              <a:t>Pemerintah</a:t>
            </a:r>
            <a:r>
              <a:rPr lang="en-US" sz="1400" i="0" dirty="0" smtClean="0">
                <a:solidFill>
                  <a:srgbClr val="002060"/>
                </a:solidFill>
                <a:latin typeface="Bookman Old Style" panose="02050604050505020204" pitchFamily="18" charset="0"/>
              </a:rPr>
              <a:t> </a:t>
            </a:r>
            <a:r>
              <a:rPr lang="en-US" sz="1400" i="0" dirty="0" err="1" smtClean="0">
                <a:solidFill>
                  <a:srgbClr val="002060"/>
                </a:solidFill>
                <a:latin typeface="Bookman Old Style" panose="02050604050505020204" pitchFamily="18" charset="0"/>
              </a:rPr>
              <a:t>berwenang</a:t>
            </a:r>
            <a:r>
              <a:rPr lang="en-US" sz="1400" i="0" dirty="0" smtClean="0">
                <a:solidFill>
                  <a:srgbClr val="002060"/>
                </a:solidFill>
                <a:latin typeface="Bookman Old Style" panose="02050604050505020204" pitchFamily="18" charset="0"/>
              </a:rPr>
              <a:t> (</a:t>
            </a:r>
            <a:r>
              <a:rPr lang="en-US" sz="1400" i="0" dirty="0" err="1" smtClean="0">
                <a:solidFill>
                  <a:srgbClr val="002060"/>
                </a:solidFill>
                <a:latin typeface="Bookman Old Style" panose="02050604050505020204" pitchFamily="18" charset="0"/>
              </a:rPr>
              <a:t>psl</a:t>
            </a:r>
            <a:r>
              <a:rPr lang="en-US" sz="1400" i="0" dirty="0" smtClean="0">
                <a:solidFill>
                  <a:srgbClr val="002060"/>
                </a:solidFill>
                <a:latin typeface="Bookman Old Style" panose="02050604050505020204" pitchFamily="18" charset="0"/>
              </a:rPr>
              <a:t> 16)</a:t>
            </a:r>
            <a:endParaRPr lang="en-US" sz="1400" i="0"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100371219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blinds(horizontal)">
                                      <p:cBhvr>
                                        <p:cTn id="11" dur="500"/>
                                        <p:tgtEl>
                                          <p:spTgt spid="38"/>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blinds(horizontal)">
                                      <p:cBhvr>
                                        <p:cTn id="15" dur="500"/>
                                        <p:tgtEl>
                                          <p:spTgt spid="49"/>
                                        </p:tgtEl>
                                      </p:cBhvr>
                                    </p:animEffect>
                                  </p:childTnLst>
                                </p:cTn>
                              </p:par>
                            </p:childTnLst>
                          </p:cTn>
                        </p:par>
                        <p:par>
                          <p:cTn id="16" fill="hold" nodeType="afterGroup">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blinds(horizontal)">
                                      <p:cBhvr>
                                        <p:cTn id="19" dur="500"/>
                                        <p:tgtEl>
                                          <p:spTgt spid="55"/>
                                        </p:tgtEl>
                                      </p:cBhvr>
                                    </p:animEffect>
                                  </p:childTnLst>
                                </p:cTn>
                              </p:par>
                            </p:childTnLst>
                          </p:cTn>
                        </p:par>
                        <p:par>
                          <p:cTn id="20" fill="hold" nodeType="afterGroup">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blinds(horizontal)">
                                      <p:cBhvr>
                                        <p:cTn id="23" dur="500"/>
                                        <p:tgtEl>
                                          <p:spTgt spid="57"/>
                                        </p:tgtEl>
                                      </p:cBhvr>
                                    </p:animEffect>
                                  </p:childTnLst>
                                </p:cTn>
                              </p:par>
                            </p:childTnLst>
                          </p:cTn>
                        </p:par>
                        <p:par>
                          <p:cTn id="24" fill="hold" nodeType="afterGroup">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blinds(horizontal)">
                                      <p:cBhvr>
                                        <p:cTn id="27" dur="500"/>
                                        <p:tgtEl>
                                          <p:spTgt spid="58"/>
                                        </p:tgtEl>
                                      </p:cBhvr>
                                    </p:animEffect>
                                  </p:childTnLst>
                                </p:cTn>
                              </p:par>
                            </p:childTnLst>
                          </p:cTn>
                        </p:par>
                        <p:par>
                          <p:cTn id="28" fill="hold" nodeType="afterGroup">
                            <p:stCondLst>
                              <p:cond delay="3000"/>
                            </p:stCondLst>
                            <p:childTnLst>
                              <p:par>
                                <p:cTn id="29" presetID="3" presetClass="entr" presetSubtype="10" fill="hold" grpId="0" nodeType="afterEffect" nodePh="1">
                                  <p:stCondLst>
                                    <p:cond delay="0"/>
                                  </p:stCondLst>
                                  <p:endCondLst>
                                    <p:cond evt="begin" delay="0">
                                      <p:tn val="29"/>
                                    </p:cond>
                                  </p:endCondLst>
                                  <p:childTnLst>
                                    <p:set>
                                      <p:cBhvr>
                                        <p:cTn id="30" dur="1" fill="hold">
                                          <p:stCondLst>
                                            <p:cond delay="0"/>
                                          </p:stCondLst>
                                        </p:cTn>
                                        <p:tgtEl>
                                          <p:spTgt spid="29"/>
                                        </p:tgtEl>
                                        <p:attrNameLst>
                                          <p:attrName>style.visibility</p:attrName>
                                        </p:attrNameLst>
                                      </p:cBhvr>
                                      <p:to>
                                        <p:strVal val="visible"/>
                                      </p:to>
                                    </p:set>
                                    <p:animEffect transition="in" filter="blinds(horizontal)">
                                      <p:cBhvr>
                                        <p:cTn id="31" dur="500"/>
                                        <p:tgtEl>
                                          <p:spTgt spid="29"/>
                                        </p:tgtEl>
                                      </p:cBhvr>
                                    </p:animEffect>
                                  </p:childTnLst>
                                </p:cTn>
                              </p:par>
                            </p:childTnLst>
                          </p:cTn>
                        </p:par>
                        <p:par>
                          <p:cTn id="32" fill="hold" nodeType="afterGroup">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blinds(horizontal)">
                                      <p:cBhvr>
                                        <p:cTn id="35" dur="500"/>
                                        <p:tgtEl>
                                          <p:spTgt spid="31"/>
                                        </p:tgtEl>
                                      </p:cBhvr>
                                    </p:animEffect>
                                  </p:childTnLst>
                                </p:cTn>
                              </p:par>
                            </p:childTnLst>
                          </p:cTn>
                        </p:par>
                        <p:par>
                          <p:cTn id="36" fill="hold" nodeType="afterGroup">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blinds(horizontal)">
                                      <p:cBhvr>
                                        <p:cTn id="39" dur="500"/>
                                        <p:tgtEl>
                                          <p:spTgt spid="32"/>
                                        </p:tgtEl>
                                      </p:cBhvr>
                                    </p:animEffect>
                                  </p:childTnLst>
                                </p:cTn>
                              </p:par>
                            </p:childTnLst>
                          </p:cTn>
                        </p:par>
                        <p:par>
                          <p:cTn id="40" fill="hold" nodeType="afterGroup">
                            <p:stCondLst>
                              <p:cond delay="4500"/>
                            </p:stCondLst>
                            <p:childTnLst>
                              <p:par>
                                <p:cTn id="41" presetID="3" presetClass="entr" presetSubtype="1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blinds(horizontal)">
                                      <p:cBhvr>
                                        <p:cTn id="43" dur="500"/>
                                        <p:tgtEl>
                                          <p:spTgt spid="33"/>
                                        </p:tgtEl>
                                      </p:cBhvr>
                                    </p:animEffect>
                                  </p:childTnLst>
                                </p:cTn>
                              </p:par>
                            </p:childTnLst>
                          </p:cTn>
                        </p:par>
                        <p:par>
                          <p:cTn id="44" fill="hold" nodeType="afterGroup">
                            <p:stCondLst>
                              <p:cond delay="5000"/>
                            </p:stCondLst>
                            <p:childTnLst>
                              <p:par>
                                <p:cTn id="45" presetID="3" presetClass="entr" presetSubtype="1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blinds(horizontal)">
                                      <p:cBhvr>
                                        <p:cTn id="47" dur="500"/>
                                        <p:tgtEl>
                                          <p:spTgt spid="34"/>
                                        </p:tgtEl>
                                      </p:cBhvr>
                                    </p:animEffect>
                                  </p:childTnLst>
                                </p:cTn>
                              </p:par>
                            </p:childTnLst>
                          </p:cTn>
                        </p:par>
                        <p:par>
                          <p:cTn id="48" fill="hold" nodeType="afterGroup">
                            <p:stCondLst>
                              <p:cond delay="5500"/>
                            </p:stCondLst>
                            <p:childTnLst>
                              <p:par>
                                <p:cTn id="49" presetID="3" presetClass="entr" presetSubtype="1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linds(horizontal)">
                                      <p:cBhvr>
                                        <p:cTn id="51" dur="500"/>
                                        <p:tgtEl>
                                          <p:spTgt spid="35"/>
                                        </p:tgtEl>
                                      </p:cBhvr>
                                    </p:animEffect>
                                  </p:childTnLst>
                                </p:cTn>
                              </p:par>
                            </p:childTnLst>
                          </p:cTn>
                        </p:par>
                        <p:par>
                          <p:cTn id="52" fill="hold" nodeType="afterGroup">
                            <p:stCondLst>
                              <p:cond delay="6000"/>
                            </p:stCondLst>
                            <p:childTnLst>
                              <p:par>
                                <p:cTn id="53" presetID="3" presetClass="entr" presetSubtype="1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blinds(horizontal)">
                                      <p:cBhvr>
                                        <p:cTn id="55" dur="500"/>
                                        <p:tgtEl>
                                          <p:spTgt spid="28"/>
                                        </p:tgtEl>
                                      </p:cBhvr>
                                    </p:animEffect>
                                  </p:childTnLst>
                                </p:cTn>
                              </p:par>
                            </p:childTnLst>
                          </p:cTn>
                        </p:par>
                        <p:par>
                          <p:cTn id="56" fill="hold" nodeType="afterGroup">
                            <p:stCondLst>
                              <p:cond delay="6500"/>
                            </p:stCondLst>
                            <p:childTnLst>
                              <p:par>
                                <p:cTn id="57" presetID="3" presetClass="entr" presetSubtype="1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blinds(horizontal)">
                                      <p:cBhvr>
                                        <p:cTn id="59" dur="500"/>
                                        <p:tgtEl>
                                          <p:spTgt spid="30"/>
                                        </p:tgtEl>
                                      </p:cBhvr>
                                    </p:animEffect>
                                  </p:childTnLst>
                                </p:cTn>
                              </p:par>
                            </p:childTnLst>
                          </p:cTn>
                        </p:par>
                        <p:par>
                          <p:cTn id="60" fill="hold" nodeType="afterGroup">
                            <p:stCondLst>
                              <p:cond delay="7000"/>
                            </p:stCondLst>
                            <p:childTnLst>
                              <p:par>
                                <p:cTn id="61" presetID="3" presetClass="entr" presetSubtype="1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blinds(horizontal)">
                                      <p:cBhvr>
                                        <p:cTn id="63" dur="500"/>
                                        <p:tgtEl>
                                          <p:spTgt spid="36"/>
                                        </p:tgtEl>
                                      </p:cBhvr>
                                    </p:animEffect>
                                  </p:childTnLst>
                                </p:cTn>
                              </p:par>
                            </p:childTnLst>
                          </p:cTn>
                        </p:par>
                        <p:par>
                          <p:cTn id="64" fill="hold">
                            <p:stCondLst>
                              <p:cond delay="7500"/>
                            </p:stCondLst>
                            <p:childTnLst>
                              <p:par>
                                <p:cTn id="65" presetID="3" presetClass="entr" presetSubtype="1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blinds(horizontal)">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8" grpId="0" animBg="1"/>
      <p:bldP spid="49" grpId="0" animBg="1"/>
      <p:bldP spid="57" grpId="0" animBg="1"/>
      <p:bldP spid="55" grpId="0" animBg="1"/>
      <p:bldP spid="58" grpId="0" animBg="1"/>
      <p:bldP spid="29" grpId="0"/>
      <p:bldP spid="31" grpId="0" animBg="1"/>
      <p:bldP spid="32" grpId="0" animBg="1"/>
      <p:bldP spid="33" grpId="0" animBg="1"/>
      <p:bldP spid="34" grpId="0" animBg="1"/>
      <p:bldP spid="35" grpId="0" animBg="1"/>
      <p:bldP spid="28" grpId="0" animBg="1"/>
      <p:bldP spid="30" grpId="0" animBg="1"/>
      <p:bldP spid="36"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10972800" cy="685800"/>
          </a:xfrm>
          <a:ln/>
        </p:spPr>
        <p:style>
          <a:lnRef idx="1">
            <a:schemeClr val="accent2"/>
          </a:lnRef>
          <a:fillRef idx="3">
            <a:schemeClr val="accent2"/>
          </a:fillRef>
          <a:effectRef idx="2">
            <a:schemeClr val="accent2"/>
          </a:effectRef>
          <a:fontRef idx="minor">
            <a:schemeClr val="lt1"/>
          </a:fontRef>
        </p:style>
        <p:txBody>
          <a:bodyPr vert="horz" lIns="45720" tIns="0" rIns="45720" bIns="0" anchor="ctr" anchorCtr="0">
            <a:normAutofit/>
          </a:bodyPr>
          <a:lstStyle/>
          <a:p>
            <a:pPr algn="ctr" eaLnBrk="0" hangingPunct="0">
              <a:spcBef>
                <a:spcPts val="0"/>
              </a:spcBef>
              <a:defRPr/>
            </a:pPr>
            <a:r>
              <a:rPr lang="en-US" altLang="zh-CN" sz="2800" b="1" cap="all" dirty="0" smtClean="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ea typeface="+mn-ea"/>
                <a:cs typeface="+mn-cs"/>
              </a:rPr>
              <a:t>KEDUDUKAN</a:t>
            </a:r>
            <a:r>
              <a:rPr lang="id-ID" altLang="zh-CN" sz="2800" b="1" cap="all" dirty="0" smtClean="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ea typeface="+mn-ea"/>
                <a:cs typeface="+mn-cs"/>
              </a:rPr>
              <a:t>/FUNGSI</a:t>
            </a:r>
            <a:r>
              <a:rPr lang="en-US" altLang="zh-CN" sz="2800" b="1" cap="all" dirty="0" smtClean="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ea typeface="+mn-ea"/>
                <a:cs typeface="+mn-cs"/>
              </a:rPr>
              <a:t> </a:t>
            </a:r>
            <a:r>
              <a:rPr lang="id-ID" altLang="zh-CN" sz="2800" b="1" cap="all" dirty="0" smtClean="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ea typeface="+mn-ea"/>
                <a:cs typeface="+mn-cs"/>
              </a:rPr>
              <a:t>LPPD </a:t>
            </a:r>
            <a:endParaRPr lang="id-ID" altLang="zh-CN" sz="28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ea typeface="+mn-ea"/>
              <a:cs typeface="+mn-cs"/>
            </a:endParaRPr>
          </a:p>
        </p:txBody>
      </p:sp>
      <p:sp>
        <p:nvSpPr>
          <p:cNvPr id="3" name="Content Placeholder 2"/>
          <p:cNvSpPr>
            <a:spLocks noGrp="1"/>
          </p:cNvSpPr>
          <p:nvPr>
            <p:ph idx="1"/>
          </p:nvPr>
        </p:nvSpPr>
        <p:spPr>
          <a:xfrm>
            <a:off x="609600" y="990600"/>
            <a:ext cx="10972800" cy="5715000"/>
          </a:xfrm>
        </p:spPr>
        <p:txBody>
          <a:bodyPr>
            <a:noAutofit/>
          </a:bodyPr>
          <a:lstStyle/>
          <a:p>
            <a:pPr marL="347663" lvl="0" indent="-347663" algn="just" eaLnBrk="0">
              <a:buClrTx/>
              <a:buFont typeface="+mj-lt"/>
              <a:buAutoNum type="arabicPeriod"/>
            </a:pPr>
            <a:r>
              <a:rPr lang="id-ID" sz="1900" b="1" dirty="0" smtClean="0">
                <a:latin typeface="Bookman Old Style" pitchFamily="18" charset="0"/>
              </a:rPr>
              <a:t>Merupakan wujud </a:t>
            </a:r>
            <a:r>
              <a:rPr lang="id-ID" sz="1900" b="1" dirty="0">
                <a:latin typeface="Bookman Old Style" pitchFamily="18" charset="0"/>
              </a:rPr>
              <a:t>pelaksanaan urusan yang dilimpahkan pemerintah </a:t>
            </a:r>
            <a:r>
              <a:rPr lang="id-ID" sz="1900" b="1" dirty="0" smtClean="0">
                <a:latin typeface="Bookman Old Style" pitchFamily="18" charset="0"/>
              </a:rPr>
              <a:t>pusat kepada  </a:t>
            </a:r>
            <a:r>
              <a:rPr lang="id-ID" sz="1900" b="1" dirty="0">
                <a:latin typeface="Bookman Old Style" pitchFamily="18" charset="0"/>
              </a:rPr>
              <a:t>pemerintah </a:t>
            </a:r>
            <a:r>
              <a:rPr lang="id-ID" sz="1900" b="1" dirty="0" smtClean="0">
                <a:latin typeface="Bookman Old Style" pitchFamily="18" charset="0"/>
              </a:rPr>
              <a:t>daerah; </a:t>
            </a:r>
            <a:endParaRPr lang="id-ID" sz="1900" b="1" dirty="0">
              <a:latin typeface="Bookman Old Style" pitchFamily="18" charset="0"/>
            </a:endParaRPr>
          </a:p>
          <a:p>
            <a:pPr marL="347663" lvl="0" indent="-347663" algn="just" eaLnBrk="0">
              <a:buClrTx/>
              <a:buFont typeface="+mj-lt"/>
              <a:buAutoNum type="arabicPeriod"/>
            </a:pPr>
            <a:r>
              <a:rPr lang="id-ID" sz="1900" b="1" dirty="0" smtClean="0">
                <a:latin typeface="Bookman Old Style" pitchFamily="18" charset="0"/>
              </a:rPr>
              <a:t>Merupakan wujud </a:t>
            </a:r>
            <a:r>
              <a:rPr lang="id-ID" sz="1900" b="1" dirty="0">
                <a:latin typeface="Bookman Old Style" pitchFamily="18" charset="0"/>
              </a:rPr>
              <a:t>a</a:t>
            </a:r>
            <a:r>
              <a:rPr lang="en-US" sz="1900" b="1" dirty="0" err="1">
                <a:latin typeface="Bookman Old Style" pitchFamily="18" charset="0"/>
              </a:rPr>
              <a:t>kuntabilitas</a:t>
            </a:r>
            <a:r>
              <a:rPr lang="en-US" sz="1900" b="1" dirty="0">
                <a:latin typeface="Bookman Old Style" pitchFamily="18" charset="0"/>
              </a:rPr>
              <a:t> </a:t>
            </a:r>
            <a:r>
              <a:rPr lang="en-US" sz="1900" b="1" dirty="0" err="1">
                <a:latin typeface="Bookman Old Style" pitchFamily="18" charset="0"/>
              </a:rPr>
              <a:t>dan</a:t>
            </a:r>
            <a:r>
              <a:rPr lang="en-US" sz="1900" b="1" dirty="0">
                <a:latin typeface="Bookman Old Style" pitchFamily="18" charset="0"/>
              </a:rPr>
              <a:t> </a:t>
            </a:r>
            <a:r>
              <a:rPr lang="id-ID" sz="1900" b="1" dirty="0">
                <a:latin typeface="Bookman Old Style" pitchFamily="18" charset="0"/>
              </a:rPr>
              <a:t>t</a:t>
            </a:r>
            <a:r>
              <a:rPr lang="en-US" sz="1900" b="1" dirty="0" err="1">
                <a:latin typeface="Bookman Old Style" pitchFamily="18" charset="0"/>
              </a:rPr>
              <a:t>ransparansi</a:t>
            </a:r>
            <a:r>
              <a:rPr lang="en-US" sz="1900" b="1" dirty="0">
                <a:latin typeface="Bookman Old Style" pitchFamily="18" charset="0"/>
              </a:rPr>
              <a:t> </a:t>
            </a:r>
            <a:r>
              <a:rPr lang="en-US" sz="1900" b="1" dirty="0" err="1">
                <a:latin typeface="Bookman Old Style" pitchFamily="18" charset="0"/>
              </a:rPr>
              <a:t>Kepala</a:t>
            </a:r>
            <a:r>
              <a:rPr lang="en-US" sz="1900" b="1" dirty="0">
                <a:latin typeface="Bookman Old Style" pitchFamily="18" charset="0"/>
              </a:rPr>
              <a:t> Daerah </a:t>
            </a:r>
            <a:r>
              <a:rPr lang="en-US" sz="1900" b="1" dirty="0" err="1">
                <a:latin typeface="Bookman Old Style" pitchFamily="18" charset="0"/>
              </a:rPr>
              <a:t>sebagai</a:t>
            </a:r>
            <a:r>
              <a:rPr lang="en-US" sz="1900" b="1" dirty="0">
                <a:latin typeface="Bookman Old Style" pitchFamily="18" charset="0"/>
              </a:rPr>
              <a:t> </a:t>
            </a:r>
            <a:r>
              <a:rPr lang="en-US" sz="1900" b="1" dirty="0" err="1">
                <a:latin typeface="Bookman Old Style" pitchFamily="18" charset="0"/>
              </a:rPr>
              <a:t>pemimpin</a:t>
            </a:r>
            <a:r>
              <a:rPr lang="en-US" sz="1900" b="1" dirty="0">
                <a:latin typeface="Bookman Old Style" pitchFamily="18" charset="0"/>
              </a:rPr>
              <a:t> Daerah </a:t>
            </a:r>
            <a:r>
              <a:rPr lang="en-US" sz="1900" b="1" dirty="0" err="1">
                <a:latin typeface="Bookman Old Style" pitchFamily="18" charset="0"/>
              </a:rPr>
              <a:t>kepada</a:t>
            </a:r>
            <a:r>
              <a:rPr lang="en-US" sz="1900" b="1" dirty="0">
                <a:latin typeface="Bookman Old Style" pitchFamily="18" charset="0"/>
              </a:rPr>
              <a:t> </a:t>
            </a:r>
            <a:r>
              <a:rPr lang="en-US" sz="1900" b="1" dirty="0" err="1">
                <a:latin typeface="Bookman Old Style" pitchFamily="18" charset="0"/>
              </a:rPr>
              <a:t>Pemerintah</a:t>
            </a:r>
            <a:r>
              <a:rPr lang="en-US" sz="1900" b="1" dirty="0">
                <a:latin typeface="Bookman Old Style" pitchFamily="18" charset="0"/>
              </a:rPr>
              <a:t> </a:t>
            </a:r>
            <a:r>
              <a:rPr lang="en-US" sz="1900" b="1" dirty="0" err="1" smtClean="0">
                <a:latin typeface="Bookman Old Style" pitchFamily="18" charset="0"/>
              </a:rPr>
              <a:t>pusat</a:t>
            </a:r>
            <a:r>
              <a:rPr lang="en-US" sz="1900" b="1" dirty="0" smtClean="0">
                <a:latin typeface="Bookman Old Style" pitchFamily="18" charset="0"/>
              </a:rPr>
              <a:t> </a:t>
            </a:r>
            <a:r>
              <a:rPr lang="en-US" sz="1900" b="1" dirty="0" err="1" smtClean="0">
                <a:latin typeface="Bookman Old Style" pitchFamily="18" charset="0"/>
              </a:rPr>
              <a:t>dan</a:t>
            </a:r>
            <a:r>
              <a:rPr lang="en-US" sz="1900" b="1" dirty="0" smtClean="0">
                <a:latin typeface="Bookman Old Style" pitchFamily="18" charset="0"/>
              </a:rPr>
              <a:t> </a:t>
            </a:r>
            <a:r>
              <a:rPr lang="en-US" sz="1900" b="1" dirty="0" err="1" smtClean="0">
                <a:latin typeface="Bookman Old Style" pitchFamily="18" charset="0"/>
              </a:rPr>
              <a:t>Masyarakat</a:t>
            </a:r>
            <a:r>
              <a:rPr lang="en-US" sz="1900" b="1" dirty="0" smtClean="0">
                <a:latin typeface="Bookman Old Style" pitchFamily="18" charset="0"/>
              </a:rPr>
              <a:t>;</a:t>
            </a:r>
            <a:endParaRPr lang="id-ID" sz="1900" b="1" dirty="0">
              <a:latin typeface="Bookman Old Style" pitchFamily="18" charset="0"/>
            </a:endParaRPr>
          </a:p>
          <a:p>
            <a:pPr marL="347663" lvl="0" indent="-347663" algn="just" eaLnBrk="0">
              <a:buClrTx/>
              <a:buFont typeface="+mj-lt"/>
              <a:buAutoNum type="arabicPeriod"/>
            </a:pPr>
            <a:r>
              <a:rPr lang="id-ID" sz="1900" b="1" dirty="0" smtClean="0">
                <a:latin typeface="Bookman Old Style" pitchFamily="18" charset="0"/>
              </a:rPr>
              <a:t>Merupakan wujud </a:t>
            </a:r>
            <a:r>
              <a:rPr lang="en-US" sz="1900" b="1" dirty="0" err="1">
                <a:latin typeface="Bookman Old Style" pitchFamily="18" charset="0"/>
              </a:rPr>
              <a:t>kebijakan</a:t>
            </a:r>
            <a:r>
              <a:rPr lang="en-US" sz="1900" b="1" dirty="0">
                <a:latin typeface="Bookman Old Style" pitchFamily="18" charset="0"/>
              </a:rPr>
              <a:t> </a:t>
            </a:r>
            <a:r>
              <a:rPr lang="id-ID" sz="1900" b="1" dirty="0">
                <a:latin typeface="Bookman Old Style" pitchFamily="18" charset="0"/>
              </a:rPr>
              <a:t>pencapaian kinerja </a:t>
            </a:r>
            <a:r>
              <a:rPr lang="en-US" sz="1900" b="1" dirty="0" err="1">
                <a:latin typeface="Bookman Old Style" pitchFamily="18" charset="0"/>
              </a:rPr>
              <a:t>penyelenggaraan</a:t>
            </a:r>
            <a:r>
              <a:rPr lang="en-US" sz="1900" b="1" dirty="0">
                <a:latin typeface="Bookman Old Style" pitchFamily="18" charset="0"/>
              </a:rPr>
              <a:t> </a:t>
            </a:r>
            <a:r>
              <a:rPr lang="id-ID" sz="1900" b="1" dirty="0">
                <a:latin typeface="Bookman Old Style" pitchFamily="18" charset="0"/>
              </a:rPr>
              <a:t>urusan pemerintahan </a:t>
            </a:r>
            <a:r>
              <a:rPr lang="id-ID" sz="1900" b="1" dirty="0" smtClean="0">
                <a:latin typeface="Bookman Old Style" pitchFamily="18" charset="0"/>
              </a:rPr>
              <a:t>daerah;</a:t>
            </a:r>
            <a:endParaRPr lang="id-ID" sz="1900" b="1" dirty="0">
              <a:latin typeface="Bookman Old Style" pitchFamily="18" charset="0"/>
            </a:endParaRPr>
          </a:p>
          <a:p>
            <a:pPr marL="347663" lvl="0" indent="-347663" algn="just" eaLnBrk="0">
              <a:buClrTx/>
              <a:buFont typeface="+mj-lt"/>
              <a:buAutoNum type="arabicPeriod"/>
            </a:pPr>
            <a:r>
              <a:rPr lang="id-ID" sz="1900" b="1" dirty="0" smtClean="0">
                <a:latin typeface="Bookman Old Style" pitchFamily="18" charset="0"/>
              </a:rPr>
              <a:t>Sebagai bahan </a:t>
            </a:r>
            <a:r>
              <a:rPr lang="en-US" sz="1900" b="1" dirty="0" err="1">
                <a:latin typeface="Bookman Old Style" pitchFamily="18" charset="0"/>
              </a:rPr>
              <a:t>pembinaan</a:t>
            </a:r>
            <a:r>
              <a:rPr lang="en-US" sz="1900" b="1" dirty="0">
                <a:latin typeface="Bookman Old Style" pitchFamily="18" charset="0"/>
              </a:rPr>
              <a:t> </a:t>
            </a:r>
            <a:r>
              <a:rPr lang="en-US" sz="1900" b="1" dirty="0" err="1">
                <a:latin typeface="Bookman Old Style" pitchFamily="18" charset="0"/>
              </a:rPr>
              <a:t>dan</a:t>
            </a:r>
            <a:r>
              <a:rPr lang="en-US" sz="1900" b="1" dirty="0">
                <a:latin typeface="Bookman Old Style" pitchFamily="18" charset="0"/>
              </a:rPr>
              <a:t> </a:t>
            </a:r>
            <a:r>
              <a:rPr lang="en-US" sz="1900" b="1" dirty="0" err="1">
                <a:latin typeface="Bookman Old Style" pitchFamily="18" charset="0"/>
              </a:rPr>
              <a:t>evaluasi</a:t>
            </a:r>
            <a:r>
              <a:rPr lang="en-US" sz="1900" b="1" dirty="0">
                <a:latin typeface="Bookman Old Style" pitchFamily="18" charset="0"/>
              </a:rPr>
              <a:t> </a:t>
            </a:r>
            <a:r>
              <a:rPr lang="en-US" sz="1900" b="1" dirty="0" err="1">
                <a:latin typeface="Bookman Old Style" pitchFamily="18" charset="0"/>
              </a:rPr>
              <a:t>pemerintah</a:t>
            </a:r>
            <a:r>
              <a:rPr lang="en-US" sz="1900" b="1" dirty="0">
                <a:latin typeface="Bookman Old Style" pitchFamily="18" charset="0"/>
              </a:rPr>
              <a:t> </a:t>
            </a:r>
            <a:r>
              <a:rPr lang="en-US" sz="1900" b="1" dirty="0" err="1">
                <a:latin typeface="Bookman Old Style" pitchFamily="18" charset="0"/>
              </a:rPr>
              <a:t>kepada</a:t>
            </a:r>
            <a:r>
              <a:rPr lang="en-US" sz="1900" b="1" dirty="0">
                <a:latin typeface="Bookman Old Style" pitchFamily="18" charset="0"/>
              </a:rPr>
              <a:t> </a:t>
            </a:r>
            <a:r>
              <a:rPr lang="en-US" sz="1900" b="1" dirty="0" err="1">
                <a:latin typeface="Bookman Old Style" pitchFamily="18" charset="0"/>
              </a:rPr>
              <a:t>pemerintah</a:t>
            </a:r>
            <a:r>
              <a:rPr lang="en-US" sz="1900" b="1" dirty="0">
                <a:latin typeface="Bookman Old Style" pitchFamily="18" charset="0"/>
              </a:rPr>
              <a:t> </a:t>
            </a:r>
            <a:r>
              <a:rPr lang="en-US" sz="1900" b="1" dirty="0" err="1">
                <a:latin typeface="Bookman Old Style" pitchFamily="18" charset="0"/>
              </a:rPr>
              <a:t>daerah</a:t>
            </a:r>
            <a:r>
              <a:rPr lang="en-US" sz="1900" b="1" dirty="0">
                <a:latin typeface="Bookman Old Style" pitchFamily="18" charset="0"/>
              </a:rPr>
              <a:t> </a:t>
            </a:r>
            <a:r>
              <a:rPr lang="en-US" sz="1900" b="1" dirty="0" err="1">
                <a:latin typeface="Bookman Old Style" pitchFamily="18" charset="0"/>
              </a:rPr>
              <a:t>dalam</a:t>
            </a:r>
            <a:r>
              <a:rPr lang="en-US" sz="1900" b="1" dirty="0">
                <a:latin typeface="Bookman Old Style" pitchFamily="18" charset="0"/>
              </a:rPr>
              <a:t> </a:t>
            </a:r>
            <a:r>
              <a:rPr lang="en-US" sz="1900" b="1" dirty="0" err="1">
                <a:latin typeface="Bookman Old Style" pitchFamily="18" charset="0"/>
              </a:rPr>
              <a:t>penyelenggaraan</a:t>
            </a:r>
            <a:r>
              <a:rPr lang="en-US" sz="1900" b="1" dirty="0">
                <a:latin typeface="Bookman Old Style" pitchFamily="18" charset="0"/>
              </a:rPr>
              <a:t> </a:t>
            </a:r>
            <a:r>
              <a:rPr lang="en-US" sz="1900" b="1" dirty="0" err="1">
                <a:latin typeface="Bookman Old Style" pitchFamily="18" charset="0"/>
              </a:rPr>
              <a:t>urusan</a:t>
            </a:r>
            <a:r>
              <a:rPr lang="en-US" sz="1900" b="1" dirty="0">
                <a:latin typeface="Bookman Old Style" pitchFamily="18" charset="0"/>
              </a:rPr>
              <a:t> </a:t>
            </a:r>
            <a:r>
              <a:rPr lang="en-US" sz="1900" b="1" dirty="0" err="1">
                <a:latin typeface="Bookman Old Style" pitchFamily="18" charset="0"/>
              </a:rPr>
              <a:t>pemerintahan</a:t>
            </a:r>
            <a:r>
              <a:rPr lang="en-US" sz="1900" b="1" dirty="0">
                <a:latin typeface="Bookman Old Style" pitchFamily="18" charset="0"/>
              </a:rPr>
              <a:t> </a:t>
            </a:r>
            <a:r>
              <a:rPr lang="en-US" sz="1900" b="1" dirty="0" err="1" smtClean="0">
                <a:latin typeface="Bookman Old Style" pitchFamily="18" charset="0"/>
              </a:rPr>
              <a:t>daerah</a:t>
            </a:r>
            <a:r>
              <a:rPr lang="en-US" sz="1900" b="1" dirty="0">
                <a:latin typeface="Bookman Old Style" pitchFamily="18" charset="0"/>
              </a:rPr>
              <a:t>;</a:t>
            </a:r>
            <a:endParaRPr lang="id-ID" sz="1900" b="1" dirty="0">
              <a:latin typeface="Bookman Old Style" pitchFamily="18" charset="0"/>
            </a:endParaRPr>
          </a:p>
          <a:p>
            <a:pPr marL="347663" lvl="0" indent="-347663" algn="just" eaLnBrk="0">
              <a:buClrTx/>
              <a:buFont typeface="+mj-lt"/>
              <a:buAutoNum type="arabicPeriod"/>
            </a:pPr>
            <a:r>
              <a:rPr lang="id-ID" sz="1900" b="1" dirty="0" smtClean="0">
                <a:latin typeface="Bookman Old Style" pitchFamily="18" charset="0"/>
              </a:rPr>
              <a:t>Sebagai alat </a:t>
            </a:r>
            <a:r>
              <a:rPr lang="id-ID" sz="1900" b="1" dirty="0">
                <a:latin typeface="Bookman Old Style" pitchFamily="18" charset="0"/>
              </a:rPr>
              <a:t>ukur </a:t>
            </a:r>
            <a:r>
              <a:rPr lang="en-US" sz="1900" b="1" dirty="0" err="1">
                <a:latin typeface="Bookman Old Style" pitchFamily="18" charset="0"/>
              </a:rPr>
              <a:t>keberhasilan</a:t>
            </a:r>
            <a:r>
              <a:rPr lang="en-US" sz="1900" b="1" dirty="0">
                <a:latin typeface="Bookman Old Style" pitchFamily="18" charset="0"/>
              </a:rPr>
              <a:t> </a:t>
            </a:r>
            <a:r>
              <a:rPr lang="id-ID" sz="1900" b="1" dirty="0">
                <a:latin typeface="Bookman Old Style" pitchFamily="18" charset="0"/>
              </a:rPr>
              <a:t>pemerintah dalam </a:t>
            </a:r>
            <a:r>
              <a:rPr lang="en-US" sz="1900" b="1" dirty="0">
                <a:latin typeface="Bookman Old Style" pitchFamily="18" charset="0"/>
              </a:rPr>
              <a:t> </a:t>
            </a:r>
            <a:r>
              <a:rPr lang="en-US" sz="1900" b="1" dirty="0" err="1">
                <a:latin typeface="Bookman Old Style" pitchFamily="18" charset="0"/>
              </a:rPr>
              <a:t>membina</a:t>
            </a:r>
            <a:r>
              <a:rPr lang="en-US" sz="1900" b="1" dirty="0">
                <a:latin typeface="Bookman Old Style" pitchFamily="18" charset="0"/>
              </a:rPr>
              <a:t> </a:t>
            </a:r>
            <a:r>
              <a:rPr lang="en-US" sz="1900" b="1" dirty="0" err="1">
                <a:latin typeface="Bookman Old Style" pitchFamily="18" charset="0"/>
              </a:rPr>
              <a:t>dan</a:t>
            </a:r>
            <a:r>
              <a:rPr lang="en-US" sz="1900" b="1" dirty="0">
                <a:latin typeface="Bookman Old Style" pitchFamily="18" charset="0"/>
              </a:rPr>
              <a:t> </a:t>
            </a:r>
            <a:r>
              <a:rPr lang="en-US" sz="1900" b="1" dirty="0" err="1">
                <a:latin typeface="Bookman Old Style" pitchFamily="18" charset="0"/>
              </a:rPr>
              <a:t>mengawasi</a:t>
            </a:r>
            <a:r>
              <a:rPr lang="en-US" sz="1900" b="1" dirty="0">
                <a:latin typeface="Bookman Old Style" pitchFamily="18" charset="0"/>
              </a:rPr>
              <a:t>  </a:t>
            </a:r>
            <a:r>
              <a:rPr lang="en-US" sz="1900" b="1" dirty="0" err="1">
                <a:latin typeface="Bookman Old Style" pitchFamily="18" charset="0"/>
              </a:rPr>
              <a:t>penyelenggaraan</a:t>
            </a:r>
            <a:r>
              <a:rPr lang="en-US" sz="1900" b="1" dirty="0">
                <a:latin typeface="Bookman Old Style" pitchFamily="18" charset="0"/>
              </a:rPr>
              <a:t> </a:t>
            </a:r>
            <a:r>
              <a:rPr lang="en-US" sz="1900" b="1" dirty="0" err="1">
                <a:latin typeface="Bookman Old Style" pitchFamily="18" charset="0"/>
              </a:rPr>
              <a:t>urusan</a:t>
            </a:r>
            <a:r>
              <a:rPr lang="en-US" sz="1900" b="1" dirty="0">
                <a:latin typeface="Bookman Old Style" pitchFamily="18" charset="0"/>
              </a:rPr>
              <a:t> </a:t>
            </a:r>
            <a:r>
              <a:rPr lang="id-ID" sz="1900" b="1" dirty="0">
                <a:latin typeface="Bookman Old Style" pitchFamily="18" charset="0"/>
              </a:rPr>
              <a:t>pemerintahan </a:t>
            </a:r>
            <a:r>
              <a:rPr lang="id-ID" sz="1900" b="1" dirty="0" smtClean="0">
                <a:latin typeface="Bookman Old Style" pitchFamily="18" charset="0"/>
              </a:rPr>
              <a:t>daerah</a:t>
            </a:r>
            <a:r>
              <a:rPr lang="en-US" sz="1900" b="1" dirty="0" smtClean="0">
                <a:latin typeface="Bookman Old Style" pitchFamily="18" charset="0"/>
              </a:rPr>
              <a:t>;</a:t>
            </a:r>
            <a:endParaRPr lang="id-ID" sz="1900" b="1" dirty="0">
              <a:latin typeface="Bookman Old Style" pitchFamily="18" charset="0"/>
            </a:endParaRPr>
          </a:p>
          <a:p>
            <a:pPr marL="347663" lvl="0" indent="-347663" algn="just" eaLnBrk="0">
              <a:buClrTx/>
              <a:buFont typeface="+mj-lt"/>
              <a:buAutoNum type="arabicPeriod"/>
            </a:pPr>
            <a:r>
              <a:rPr lang="id-ID" sz="1900" b="1" dirty="0" smtClean="0">
                <a:latin typeface="Bookman Old Style" pitchFamily="18" charset="0"/>
              </a:rPr>
              <a:t>Merupakan wujud </a:t>
            </a:r>
            <a:r>
              <a:rPr lang="id-ID" sz="1900" b="1" dirty="0">
                <a:latin typeface="Bookman Old Style" pitchFamily="18" charset="0"/>
              </a:rPr>
              <a:t>laporan kinerja terhadap hasil pelaksanaan pokok-pokok penyelenggaraan pemerintahan </a:t>
            </a:r>
            <a:r>
              <a:rPr lang="id-ID" sz="1900" b="1" dirty="0" smtClean="0">
                <a:latin typeface="Bookman Old Style" pitchFamily="18" charset="0"/>
              </a:rPr>
              <a:t>daerah</a:t>
            </a:r>
            <a:r>
              <a:rPr lang="en-US" sz="1900" b="1" dirty="0" smtClean="0">
                <a:latin typeface="Bookman Old Style" pitchFamily="18" charset="0"/>
              </a:rPr>
              <a:t>;</a:t>
            </a:r>
            <a:endParaRPr lang="id-ID" sz="1900" b="1" dirty="0">
              <a:latin typeface="Bookman Old Style" pitchFamily="18" charset="0"/>
            </a:endParaRPr>
          </a:p>
          <a:p>
            <a:pPr marL="347663" lvl="0" indent="-347663" algn="just" eaLnBrk="0">
              <a:buClrTx/>
              <a:buFont typeface="+mj-lt"/>
              <a:buAutoNum type="arabicPeriod"/>
            </a:pPr>
            <a:r>
              <a:rPr lang="id-ID" sz="1900" b="1" dirty="0" smtClean="0">
                <a:latin typeface="Bookman Old Style" pitchFamily="18" charset="0"/>
              </a:rPr>
              <a:t>Merupakan </a:t>
            </a:r>
            <a:r>
              <a:rPr lang="id-ID" sz="1900" b="1" dirty="0">
                <a:latin typeface="Bookman Old Style" pitchFamily="18" charset="0"/>
              </a:rPr>
              <a:t>satu kesatuan sistim pelaporan penyelenggaraan pemerintahan </a:t>
            </a:r>
            <a:r>
              <a:rPr lang="id-ID" sz="1900" b="1" dirty="0" smtClean="0">
                <a:latin typeface="Bookman Old Style" pitchFamily="18" charset="0"/>
              </a:rPr>
              <a:t>daerah</a:t>
            </a:r>
            <a:r>
              <a:rPr lang="en-US" sz="1900" b="1" dirty="0" smtClean="0">
                <a:latin typeface="Bookman Old Style" pitchFamily="18" charset="0"/>
              </a:rPr>
              <a:t>.</a:t>
            </a:r>
            <a:endParaRPr lang="id-ID" sz="1900" b="1" dirty="0">
              <a:latin typeface="Bookman Old Style" pitchFamily="18" charset="0"/>
            </a:endParaRPr>
          </a:p>
        </p:txBody>
      </p:sp>
    </p:spTree>
    <p:extLst>
      <p:ext uri="{BB962C8B-B14F-4D97-AF65-F5344CB8AC3E}">
        <p14:creationId xmlns:p14="http://schemas.microsoft.com/office/powerpoint/2010/main" val="30788107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p:nvPr/>
        </p:nvSpPr>
        <p:spPr>
          <a:xfrm>
            <a:off x="-26695" y="62044"/>
            <a:ext cx="12218695" cy="6905572"/>
          </a:xfrm>
          <a:prstGeom prst="rect">
            <a:avLst/>
          </a:prstGeom>
          <a:blipFill>
            <a:blip r:embed="rId2" cstate="print"/>
            <a:stretch>
              <a:fillRect/>
            </a:stretch>
          </a:blipFill>
        </p:spPr>
        <p:txBody>
          <a:bodyPr wrap="square" lIns="0" tIns="0" rIns="0" bIns="0" rtlCol="0">
            <a:noAutofit/>
          </a:bodyPr>
          <a:lstStyle/>
          <a:p>
            <a:endParaRPr/>
          </a:p>
        </p:txBody>
      </p:sp>
      <p:sp>
        <p:nvSpPr>
          <p:cNvPr id="16" name="object 16"/>
          <p:cNvSpPr/>
          <p:nvPr/>
        </p:nvSpPr>
        <p:spPr>
          <a:xfrm>
            <a:off x="6515100" y="3517900"/>
            <a:ext cx="1447800" cy="1143000"/>
          </a:xfrm>
          <a:custGeom>
            <a:avLst/>
            <a:gdLst/>
            <a:ahLst/>
            <a:cxnLst/>
            <a:rect l="l" t="t" r="r" b="b"/>
            <a:pathLst>
              <a:path w="1447800" h="1143000">
                <a:moveTo>
                  <a:pt x="0" y="571500"/>
                </a:moveTo>
                <a:lnTo>
                  <a:pt x="2399" y="618371"/>
                </a:lnTo>
                <a:lnTo>
                  <a:pt x="9474" y="664200"/>
                </a:lnTo>
                <a:lnTo>
                  <a:pt x="21038" y="708838"/>
                </a:lnTo>
                <a:lnTo>
                  <a:pt x="36904" y="752138"/>
                </a:lnTo>
                <a:lnTo>
                  <a:pt x="56887" y="793953"/>
                </a:lnTo>
                <a:lnTo>
                  <a:pt x="80800" y="834137"/>
                </a:lnTo>
                <a:lnTo>
                  <a:pt x="108456" y="872541"/>
                </a:lnTo>
                <a:lnTo>
                  <a:pt x="139670" y="909020"/>
                </a:lnTo>
                <a:lnTo>
                  <a:pt x="174255" y="943426"/>
                </a:lnTo>
                <a:lnTo>
                  <a:pt x="212025" y="975611"/>
                </a:lnTo>
                <a:lnTo>
                  <a:pt x="252793" y="1005429"/>
                </a:lnTo>
                <a:lnTo>
                  <a:pt x="296374" y="1032733"/>
                </a:lnTo>
                <a:lnTo>
                  <a:pt x="342580" y="1057376"/>
                </a:lnTo>
                <a:lnTo>
                  <a:pt x="391226" y="1079210"/>
                </a:lnTo>
                <a:lnTo>
                  <a:pt x="442125" y="1098088"/>
                </a:lnTo>
                <a:lnTo>
                  <a:pt x="495091" y="1113864"/>
                </a:lnTo>
                <a:lnTo>
                  <a:pt x="549938" y="1126390"/>
                </a:lnTo>
                <a:lnTo>
                  <a:pt x="606479" y="1135520"/>
                </a:lnTo>
                <a:lnTo>
                  <a:pt x="664528" y="1141105"/>
                </a:lnTo>
                <a:lnTo>
                  <a:pt x="723900" y="1143000"/>
                </a:lnTo>
                <a:lnTo>
                  <a:pt x="783271" y="1141105"/>
                </a:lnTo>
                <a:lnTo>
                  <a:pt x="841320" y="1135520"/>
                </a:lnTo>
                <a:lnTo>
                  <a:pt x="897861" y="1126390"/>
                </a:lnTo>
                <a:lnTo>
                  <a:pt x="952708" y="1113864"/>
                </a:lnTo>
                <a:lnTo>
                  <a:pt x="1005674" y="1098088"/>
                </a:lnTo>
                <a:lnTo>
                  <a:pt x="1056573" y="1079210"/>
                </a:lnTo>
                <a:lnTo>
                  <a:pt x="1105219" y="1057376"/>
                </a:lnTo>
                <a:lnTo>
                  <a:pt x="1151425" y="1032733"/>
                </a:lnTo>
                <a:lnTo>
                  <a:pt x="1195006" y="1005429"/>
                </a:lnTo>
                <a:lnTo>
                  <a:pt x="1235774" y="975611"/>
                </a:lnTo>
                <a:lnTo>
                  <a:pt x="1273544" y="943426"/>
                </a:lnTo>
                <a:lnTo>
                  <a:pt x="1308129" y="909020"/>
                </a:lnTo>
                <a:lnTo>
                  <a:pt x="1339343" y="872541"/>
                </a:lnTo>
                <a:lnTo>
                  <a:pt x="1366999" y="834137"/>
                </a:lnTo>
                <a:lnTo>
                  <a:pt x="1390912" y="793953"/>
                </a:lnTo>
                <a:lnTo>
                  <a:pt x="1410895" y="752138"/>
                </a:lnTo>
                <a:lnTo>
                  <a:pt x="1426761" y="708838"/>
                </a:lnTo>
                <a:lnTo>
                  <a:pt x="1438325" y="664200"/>
                </a:lnTo>
                <a:lnTo>
                  <a:pt x="1445400" y="618371"/>
                </a:lnTo>
                <a:lnTo>
                  <a:pt x="1447800" y="571500"/>
                </a:lnTo>
                <a:lnTo>
                  <a:pt x="1445400" y="524628"/>
                </a:lnTo>
                <a:lnTo>
                  <a:pt x="1438325" y="478799"/>
                </a:lnTo>
                <a:lnTo>
                  <a:pt x="1426761" y="434161"/>
                </a:lnTo>
                <a:lnTo>
                  <a:pt x="1410895" y="390861"/>
                </a:lnTo>
                <a:lnTo>
                  <a:pt x="1390912" y="349046"/>
                </a:lnTo>
                <a:lnTo>
                  <a:pt x="1366999" y="308862"/>
                </a:lnTo>
                <a:lnTo>
                  <a:pt x="1339343" y="270458"/>
                </a:lnTo>
                <a:lnTo>
                  <a:pt x="1308129" y="233979"/>
                </a:lnTo>
                <a:lnTo>
                  <a:pt x="1273544" y="199573"/>
                </a:lnTo>
                <a:lnTo>
                  <a:pt x="1235774" y="167388"/>
                </a:lnTo>
                <a:lnTo>
                  <a:pt x="1195006" y="137570"/>
                </a:lnTo>
                <a:lnTo>
                  <a:pt x="1151425" y="110266"/>
                </a:lnTo>
                <a:lnTo>
                  <a:pt x="1105219" y="85623"/>
                </a:lnTo>
                <a:lnTo>
                  <a:pt x="1056573" y="63789"/>
                </a:lnTo>
                <a:lnTo>
                  <a:pt x="1005674" y="44911"/>
                </a:lnTo>
                <a:lnTo>
                  <a:pt x="952708" y="29135"/>
                </a:lnTo>
                <a:lnTo>
                  <a:pt x="897861" y="16609"/>
                </a:lnTo>
                <a:lnTo>
                  <a:pt x="841320" y="7479"/>
                </a:lnTo>
                <a:lnTo>
                  <a:pt x="783271" y="1894"/>
                </a:lnTo>
                <a:lnTo>
                  <a:pt x="723900" y="0"/>
                </a:lnTo>
                <a:lnTo>
                  <a:pt x="664528" y="1894"/>
                </a:lnTo>
                <a:lnTo>
                  <a:pt x="606479" y="7479"/>
                </a:lnTo>
                <a:lnTo>
                  <a:pt x="549938" y="16609"/>
                </a:lnTo>
                <a:lnTo>
                  <a:pt x="495091" y="29135"/>
                </a:lnTo>
                <a:lnTo>
                  <a:pt x="442125" y="44911"/>
                </a:lnTo>
                <a:lnTo>
                  <a:pt x="391226" y="63789"/>
                </a:lnTo>
                <a:lnTo>
                  <a:pt x="342580" y="85623"/>
                </a:lnTo>
                <a:lnTo>
                  <a:pt x="296374" y="110266"/>
                </a:lnTo>
                <a:lnTo>
                  <a:pt x="252793" y="137570"/>
                </a:lnTo>
                <a:lnTo>
                  <a:pt x="212025" y="167388"/>
                </a:lnTo>
                <a:lnTo>
                  <a:pt x="174255" y="199573"/>
                </a:lnTo>
                <a:lnTo>
                  <a:pt x="139670" y="233979"/>
                </a:lnTo>
                <a:lnTo>
                  <a:pt x="108456" y="270458"/>
                </a:lnTo>
                <a:lnTo>
                  <a:pt x="80800" y="308862"/>
                </a:lnTo>
                <a:lnTo>
                  <a:pt x="56887" y="349046"/>
                </a:lnTo>
                <a:lnTo>
                  <a:pt x="36904" y="390861"/>
                </a:lnTo>
                <a:lnTo>
                  <a:pt x="21038" y="434161"/>
                </a:lnTo>
                <a:lnTo>
                  <a:pt x="9474" y="478799"/>
                </a:lnTo>
                <a:lnTo>
                  <a:pt x="2399" y="524628"/>
                </a:lnTo>
                <a:lnTo>
                  <a:pt x="0" y="571500"/>
                </a:lnTo>
                <a:close/>
              </a:path>
            </a:pathLst>
          </a:custGeom>
          <a:solidFill>
            <a:srgbClr val="76923B"/>
          </a:solidFill>
        </p:spPr>
        <p:txBody>
          <a:bodyPr wrap="square" lIns="0" tIns="0" rIns="0" bIns="0" rtlCol="0">
            <a:noAutofit/>
          </a:bodyPr>
          <a:lstStyle/>
          <a:p>
            <a:endParaRPr/>
          </a:p>
        </p:txBody>
      </p:sp>
      <p:sp>
        <p:nvSpPr>
          <p:cNvPr id="17" name="object 17"/>
          <p:cNvSpPr/>
          <p:nvPr/>
        </p:nvSpPr>
        <p:spPr>
          <a:xfrm>
            <a:off x="6515100" y="3517900"/>
            <a:ext cx="1447800" cy="1143000"/>
          </a:xfrm>
          <a:custGeom>
            <a:avLst/>
            <a:gdLst/>
            <a:ahLst/>
            <a:cxnLst/>
            <a:rect l="l" t="t" r="r" b="b"/>
            <a:pathLst>
              <a:path w="1447800" h="1143000">
                <a:moveTo>
                  <a:pt x="0" y="571500"/>
                </a:moveTo>
                <a:lnTo>
                  <a:pt x="2399" y="524628"/>
                </a:lnTo>
                <a:lnTo>
                  <a:pt x="9474" y="478799"/>
                </a:lnTo>
                <a:lnTo>
                  <a:pt x="21038" y="434162"/>
                </a:lnTo>
                <a:lnTo>
                  <a:pt x="36904" y="390862"/>
                </a:lnTo>
                <a:lnTo>
                  <a:pt x="56887" y="349046"/>
                </a:lnTo>
                <a:lnTo>
                  <a:pt x="80800" y="308863"/>
                </a:lnTo>
                <a:lnTo>
                  <a:pt x="108456" y="270458"/>
                </a:lnTo>
                <a:lnTo>
                  <a:pt x="139670" y="233979"/>
                </a:lnTo>
                <a:lnTo>
                  <a:pt x="174255" y="199574"/>
                </a:lnTo>
                <a:lnTo>
                  <a:pt x="212025" y="167388"/>
                </a:lnTo>
                <a:lnTo>
                  <a:pt x="252793" y="137570"/>
                </a:lnTo>
                <a:lnTo>
                  <a:pt x="296374" y="110266"/>
                </a:lnTo>
                <a:lnTo>
                  <a:pt x="342580" y="85623"/>
                </a:lnTo>
                <a:lnTo>
                  <a:pt x="391226" y="63789"/>
                </a:lnTo>
                <a:lnTo>
                  <a:pt x="442125" y="44911"/>
                </a:lnTo>
                <a:lnTo>
                  <a:pt x="495091" y="29135"/>
                </a:lnTo>
                <a:lnTo>
                  <a:pt x="549938" y="16609"/>
                </a:lnTo>
                <a:lnTo>
                  <a:pt x="606480" y="7479"/>
                </a:lnTo>
                <a:lnTo>
                  <a:pt x="664529" y="1894"/>
                </a:lnTo>
                <a:lnTo>
                  <a:pt x="723900" y="0"/>
                </a:lnTo>
                <a:lnTo>
                  <a:pt x="783271" y="1894"/>
                </a:lnTo>
                <a:lnTo>
                  <a:pt x="841320" y="7479"/>
                </a:lnTo>
                <a:lnTo>
                  <a:pt x="897862" y="16609"/>
                </a:lnTo>
                <a:lnTo>
                  <a:pt x="952708" y="29135"/>
                </a:lnTo>
                <a:lnTo>
                  <a:pt x="1005675" y="44911"/>
                </a:lnTo>
                <a:lnTo>
                  <a:pt x="1056574" y="63789"/>
                </a:lnTo>
                <a:lnTo>
                  <a:pt x="1105220" y="85623"/>
                </a:lnTo>
                <a:lnTo>
                  <a:pt x="1151426" y="110266"/>
                </a:lnTo>
                <a:lnTo>
                  <a:pt x="1195007" y="137570"/>
                </a:lnTo>
                <a:lnTo>
                  <a:pt x="1235775" y="167388"/>
                </a:lnTo>
                <a:lnTo>
                  <a:pt x="1273545" y="199574"/>
                </a:lnTo>
                <a:lnTo>
                  <a:pt x="1308130" y="233979"/>
                </a:lnTo>
                <a:lnTo>
                  <a:pt x="1339343" y="270458"/>
                </a:lnTo>
                <a:lnTo>
                  <a:pt x="1367000" y="308863"/>
                </a:lnTo>
                <a:lnTo>
                  <a:pt x="1390913" y="349046"/>
                </a:lnTo>
                <a:lnTo>
                  <a:pt x="1410895" y="390862"/>
                </a:lnTo>
                <a:lnTo>
                  <a:pt x="1426762" y="434162"/>
                </a:lnTo>
                <a:lnTo>
                  <a:pt x="1438326" y="478799"/>
                </a:lnTo>
                <a:lnTo>
                  <a:pt x="1445401" y="524628"/>
                </a:lnTo>
                <a:lnTo>
                  <a:pt x="1447800" y="571500"/>
                </a:lnTo>
                <a:lnTo>
                  <a:pt x="1445401" y="618372"/>
                </a:lnTo>
                <a:lnTo>
                  <a:pt x="1438326" y="664200"/>
                </a:lnTo>
                <a:lnTo>
                  <a:pt x="1426762" y="708838"/>
                </a:lnTo>
                <a:lnTo>
                  <a:pt x="1410895" y="752138"/>
                </a:lnTo>
                <a:lnTo>
                  <a:pt x="1390913" y="793954"/>
                </a:lnTo>
                <a:lnTo>
                  <a:pt x="1367000" y="834137"/>
                </a:lnTo>
                <a:lnTo>
                  <a:pt x="1339343" y="872542"/>
                </a:lnTo>
                <a:lnTo>
                  <a:pt x="1308130" y="909020"/>
                </a:lnTo>
                <a:lnTo>
                  <a:pt x="1273545" y="943426"/>
                </a:lnTo>
                <a:lnTo>
                  <a:pt x="1235775" y="975612"/>
                </a:lnTo>
                <a:lnTo>
                  <a:pt x="1195007" y="1005430"/>
                </a:lnTo>
                <a:lnTo>
                  <a:pt x="1151426" y="1032734"/>
                </a:lnTo>
                <a:lnTo>
                  <a:pt x="1105220" y="1057376"/>
                </a:lnTo>
                <a:lnTo>
                  <a:pt x="1056574" y="1079210"/>
                </a:lnTo>
                <a:lnTo>
                  <a:pt x="1005675" y="1098089"/>
                </a:lnTo>
                <a:lnTo>
                  <a:pt x="952708" y="1113865"/>
                </a:lnTo>
                <a:lnTo>
                  <a:pt x="897862" y="1126391"/>
                </a:lnTo>
                <a:lnTo>
                  <a:pt x="841320" y="1135520"/>
                </a:lnTo>
                <a:lnTo>
                  <a:pt x="783271" y="1141106"/>
                </a:lnTo>
                <a:lnTo>
                  <a:pt x="723900" y="1143000"/>
                </a:lnTo>
                <a:lnTo>
                  <a:pt x="664529" y="1141106"/>
                </a:lnTo>
                <a:lnTo>
                  <a:pt x="606480" y="1135520"/>
                </a:lnTo>
                <a:lnTo>
                  <a:pt x="549938" y="1126391"/>
                </a:lnTo>
                <a:lnTo>
                  <a:pt x="495091" y="1113865"/>
                </a:lnTo>
                <a:lnTo>
                  <a:pt x="442125" y="1098089"/>
                </a:lnTo>
                <a:lnTo>
                  <a:pt x="391226" y="1079210"/>
                </a:lnTo>
                <a:lnTo>
                  <a:pt x="342580" y="1057376"/>
                </a:lnTo>
                <a:lnTo>
                  <a:pt x="296374" y="1032734"/>
                </a:lnTo>
                <a:lnTo>
                  <a:pt x="252793" y="1005430"/>
                </a:lnTo>
                <a:lnTo>
                  <a:pt x="212025" y="975612"/>
                </a:lnTo>
                <a:lnTo>
                  <a:pt x="174255" y="943426"/>
                </a:lnTo>
                <a:lnTo>
                  <a:pt x="139670" y="909020"/>
                </a:lnTo>
                <a:lnTo>
                  <a:pt x="108456" y="872542"/>
                </a:lnTo>
                <a:lnTo>
                  <a:pt x="80800" y="834137"/>
                </a:lnTo>
                <a:lnTo>
                  <a:pt x="56887" y="793954"/>
                </a:lnTo>
                <a:lnTo>
                  <a:pt x="36904" y="752138"/>
                </a:lnTo>
                <a:lnTo>
                  <a:pt x="21038" y="708838"/>
                </a:lnTo>
                <a:lnTo>
                  <a:pt x="9474" y="664200"/>
                </a:lnTo>
                <a:lnTo>
                  <a:pt x="2399" y="618372"/>
                </a:lnTo>
                <a:lnTo>
                  <a:pt x="0" y="571500"/>
                </a:lnTo>
                <a:close/>
              </a:path>
            </a:pathLst>
          </a:custGeom>
          <a:ln w="25400">
            <a:solidFill>
              <a:srgbClr val="375D89"/>
            </a:solidFill>
          </a:ln>
        </p:spPr>
        <p:txBody>
          <a:bodyPr wrap="square" lIns="0" tIns="0" rIns="0" bIns="0" rtlCol="0">
            <a:noAutofit/>
          </a:bodyPr>
          <a:lstStyle/>
          <a:p>
            <a:endParaRPr/>
          </a:p>
        </p:txBody>
      </p:sp>
      <p:sp>
        <p:nvSpPr>
          <p:cNvPr id="18" name="object 18"/>
          <p:cNvSpPr/>
          <p:nvPr/>
        </p:nvSpPr>
        <p:spPr>
          <a:xfrm>
            <a:off x="4770905" y="2992963"/>
            <a:ext cx="114300" cy="381000"/>
          </a:xfrm>
          <a:custGeom>
            <a:avLst/>
            <a:gdLst/>
            <a:ahLst/>
            <a:cxnLst/>
            <a:rect l="l" t="t" r="r" b="b"/>
            <a:pathLst>
              <a:path w="114300" h="381000">
                <a:moveTo>
                  <a:pt x="57150" y="381000"/>
                </a:moveTo>
                <a:lnTo>
                  <a:pt x="114300" y="319881"/>
                </a:lnTo>
                <a:lnTo>
                  <a:pt x="85725" y="319881"/>
                </a:lnTo>
                <a:lnTo>
                  <a:pt x="85725" y="0"/>
                </a:lnTo>
                <a:lnTo>
                  <a:pt x="28575" y="0"/>
                </a:lnTo>
                <a:lnTo>
                  <a:pt x="28575" y="319881"/>
                </a:lnTo>
                <a:lnTo>
                  <a:pt x="0" y="319881"/>
                </a:lnTo>
                <a:lnTo>
                  <a:pt x="57150" y="381000"/>
                </a:lnTo>
                <a:close/>
              </a:path>
            </a:pathLst>
          </a:custGeom>
          <a:solidFill>
            <a:srgbClr val="4E81BC"/>
          </a:solidFill>
        </p:spPr>
        <p:txBody>
          <a:bodyPr wrap="square" lIns="0" tIns="0" rIns="0" bIns="0" rtlCol="0">
            <a:noAutofit/>
          </a:bodyPr>
          <a:lstStyle/>
          <a:p>
            <a:endParaRPr/>
          </a:p>
        </p:txBody>
      </p:sp>
      <p:sp>
        <p:nvSpPr>
          <p:cNvPr id="19" name="object 19"/>
          <p:cNvSpPr/>
          <p:nvPr/>
        </p:nvSpPr>
        <p:spPr>
          <a:xfrm>
            <a:off x="4734985" y="2997198"/>
            <a:ext cx="114300" cy="381000"/>
          </a:xfrm>
          <a:custGeom>
            <a:avLst/>
            <a:gdLst/>
            <a:ahLst/>
            <a:cxnLst/>
            <a:rect l="l" t="t" r="r" b="b"/>
            <a:pathLst>
              <a:path w="114300" h="381000">
                <a:moveTo>
                  <a:pt x="0" y="319881"/>
                </a:moveTo>
                <a:lnTo>
                  <a:pt x="28575" y="319881"/>
                </a:lnTo>
                <a:lnTo>
                  <a:pt x="28575" y="0"/>
                </a:lnTo>
                <a:lnTo>
                  <a:pt x="85725" y="0"/>
                </a:lnTo>
                <a:lnTo>
                  <a:pt x="85725" y="319881"/>
                </a:lnTo>
                <a:lnTo>
                  <a:pt x="114300" y="319881"/>
                </a:lnTo>
                <a:lnTo>
                  <a:pt x="57150" y="381000"/>
                </a:lnTo>
                <a:lnTo>
                  <a:pt x="0" y="319881"/>
                </a:lnTo>
                <a:close/>
              </a:path>
            </a:pathLst>
          </a:custGeom>
          <a:ln w="25400">
            <a:solidFill>
              <a:srgbClr val="375D89"/>
            </a:solidFill>
          </a:ln>
        </p:spPr>
        <p:txBody>
          <a:bodyPr wrap="square" lIns="0" tIns="0" rIns="0" bIns="0" rtlCol="0">
            <a:noAutofit/>
          </a:bodyPr>
          <a:lstStyle/>
          <a:p>
            <a:endParaRPr/>
          </a:p>
        </p:txBody>
      </p:sp>
      <p:sp>
        <p:nvSpPr>
          <p:cNvPr id="20" name="object 20"/>
          <p:cNvSpPr/>
          <p:nvPr/>
        </p:nvSpPr>
        <p:spPr>
          <a:xfrm>
            <a:off x="3987798" y="3416300"/>
            <a:ext cx="1651001" cy="1168401"/>
          </a:xfrm>
          <a:custGeom>
            <a:avLst/>
            <a:gdLst/>
            <a:ahLst/>
            <a:cxnLst/>
            <a:rect l="l" t="t" r="r" b="b"/>
            <a:pathLst>
              <a:path w="1651001" h="1168401">
                <a:moveTo>
                  <a:pt x="0" y="584200"/>
                </a:moveTo>
                <a:lnTo>
                  <a:pt x="2736" y="632114"/>
                </a:lnTo>
                <a:lnTo>
                  <a:pt x="10804" y="678960"/>
                </a:lnTo>
                <a:lnTo>
                  <a:pt x="23991" y="724590"/>
                </a:lnTo>
                <a:lnTo>
                  <a:pt x="42084" y="768853"/>
                </a:lnTo>
                <a:lnTo>
                  <a:pt x="64871" y="811597"/>
                </a:lnTo>
                <a:lnTo>
                  <a:pt x="92140" y="852674"/>
                </a:lnTo>
                <a:lnTo>
                  <a:pt x="123679" y="891932"/>
                </a:lnTo>
                <a:lnTo>
                  <a:pt x="159273" y="929221"/>
                </a:lnTo>
                <a:lnTo>
                  <a:pt x="198712" y="964392"/>
                </a:lnTo>
                <a:lnTo>
                  <a:pt x="241783" y="997292"/>
                </a:lnTo>
                <a:lnTo>
                  <a:pt x="288273" y="1027773"/>
                </a:lnTo>
                <a:lnTo>
                  <a:pt x="337970" y="1055684"/>
                </a:lnTo>
                <a:lnTo>
                  <a:pt x="390662" y="1080874"/>
                </a:lnTo>
                <a:lnTo>
                  <a:pt x="446135" y="1103193"/>
                </a:lnTo>
                <a:lnTo>
                  <a:pt x="504178" y="1122491"/>
                </a:lnTo>
                <a:lnTo>
                  <a:pt x="564578" y="1138618"/>
                </a:lnTo>
                <a:lnTo>
                  <a:pt x="627123" y="1151422"/>
                </a:lnTo>
                <a:lnTo>
                  <a:pt x="691600" y="1160754"/>
                </a:lnTo>
                <a:lnTo>
                  <a:pt x="757796" y="1166464"/>
                </a:lnTo>
                <a:lnTo>
                  <a:pt x="825500" y="1168401"/>
                </a:lnTo>
                <a:lnTo>
                  <a:pt x="893204" y="1166464"/>
                </a:lnTo>
                <a:lnTo>
                  <a:pt x="959401" y="1160754"/>
                </a:lnTo>
                <a:lnTo>
                  <a:pt x="1023878" y="1151422"/>
                </a:lnTo>
                <a:lnTo>
                  <a:pt x="1086422" y="1138618"/>
                </a:lnTo>
                <a:lnTo>
                  <a:pt x="1146822" y="1122491"/>
                </a:lnTo>
                <a:lnTo>
                  <a:pt x="1204865" y="1103193"/>
                </a:lnTo>
                <a:lnTo>
                  <a:pt x="1260339" y="1080874"/>
                </a:lnTo>
                <a:lnTo>
                  <a:pt x="1313030" y="1055684"/>
                </a:lnTo>
                <a:lnTo>
                  <a:pt x="1362727" y="1027773"/>
                </a:lnTo>
                <a:lnTo>
                  <a:pt x="1409218" y="997292"/>
                </a:lnTo>
                <a:lnTo>
                  <a:pt x="1452288" y="964392"/>
                </a:lnTo>
                <a:lnTo>
                  <a:pt x="1491727" y="929221"/>
                </a:lnTo>
                <a:lnTo>
                  <a:pt x="1527322" y="891932"/>
                </a:lnTo>
                <a:lnTo>
                  <a:pt x="1558860" y="852674"/>
                </a:lnTo>
                <a:lnTo>
                  <a:pt x="1586129" y="811597"/>
                </a:lnTo>
                <a:lnTo>
                  <a:pt x="1608917" y="768853"/>
                </a:lnTo>
                <a:lnTo>
                  <a:pt x="1627010" y="724590"/>
                </a:lnTo>
                <a:lnTo>
                  <a:pt x="1640197" y="678960"/>
                </a:lnTo>
                <a:lnTo>
                  <a:pt x="1648265" y="632114"/>
                </a:lnTo>
                <a:lnTo>
                  <a:pt x="1651001" y="584200"/>
                </a:lnTo>
                <a:lnTo>
                  <a:pt x="1648265" y="536287"/>
                </a:lnTo>
                <a:lnTo>
                  <a:pt x="1640197" y="489440"/>
                </a:lnTo>
                <a:lnTo>
                  <a:pt x="1627010" y="443810"/>
                </a:lnTo>
                <a:lnTo>
                  <a:pt x="1608917" y="399548"/>
                </a:lnTo>
                <a:lnTo>
                  <a:pt x="1586129" y="356803"/>
                </a:lnTo>
                <a:lnTo>
                  <a:pt x="1558860" y="315726"/>
                </a:lnTo>
                <a:lnTo>
                  <a:pt x="1527322" y="276468"/>
                </a:lnTo>
                <a:lnTo>
                  <a:pt x="1491727" y="239179"/>
                </a:lnTo>
                <a:lnTo>
                  <a:pt x="1452288" y="204009"/>
                </a:lnTo>
                <a:lnTo>
                  <a:pt x="1409218" y="171108"/>
                </a:lnTo>
                <a:lnTo>
                  <a:pt x="1362727" y="140627"/>
                </a:lnTo>
                <a:lnTo>
                  <a:pt x="1313030" y="112716"/>
                </a:lnTo>
                <a:lnTo>
                  <a:pt x="1260339" y="87526"/>
                </a:lnTo>
                <a:lnTo>
                  <a:pt x="1204865" y="65207"/>
                </a:lnTo>
                <a:lnTo>
                  <a:pt x="1146822" y="45909"/>
                </a:lnTo>
                <a:lnTo>
                  <a:pt x="1086422" y="29782"/>
                </a:lnTo>
                <a:lnTo>
                  <a:pt x="1023878" y="16978"/>
                </a:lnTo>
                <a:lnTo>
                  <a:pt x="959401" y="7646"/>
                </a:lnTo>
                <a:lnTo>
                  <a:pt x="893204" y="1936"/>
                </a:lnTo>
                <a:lnTo>
                  <a:pt x="825500" y="0"/>
                </a:lnTo>
                <a:lnTo>
                  <a:pt x="757796" y="1936"/>
                </a:lnTo>
                <a:lnTo>
                  <a:pt x="691600" y="7646"/>
                </a:lnTo>
                <a:lnTo>
                  <a:pt x="627123" y="16978"/>
                </a:lnTo>
                <a:lnTo>
                  <a:pt x="564578" y="29782"/>
                </a:lnTo>
                <a:lnTo>
                  <a:pt x="504178" y="45909"/>
                </a:lnTo>
                <a:lnTo>
                  <a:pt x="446135" y="65207"/>
                </a:lnTo>
                <a:lnTo>
                  <a:pt x="390662" y="87526"/>
                </a:lnTo>
                <a:lnTo>
                  <a:pt x="337970" y="112716"/>
                </a:lnTo>
                <a:lnTo>
                  <a:pt x="288273" y="140627"/>
                </a:lnTo>
                <a:lnTo>
                  <a:pt x="241783" y="171108"/>
                </a:lnTo>
                <a:lnTo>
                  <a:pt x="198712" y="204009"/>
                </a:lnTo>
                <a:lnTo>
                  <a:pt x="159273" y="239179"/>
                </a:lnTo>
                <a:lnTo>
                  <a:pt x="123679" y="276468"/>
                </a:lnTo>
                <a:lnTo>
                  <a:pt x="92140" y="315726"/>
                </a:lnTo>
                <a:lnTo>
                  <a:pt x="64871" y="356803"/>
                </a:lnTo>
                <a:lnTo>
                  <a:pt x="42084" y="399548"/>
                </a:lnTo>
                <a:lnTo>
                  <a:pt x="23991" y="443810"/>
                </a:lnTo>
                <a:lnTo>
                  <a:pt x="10804" y="489440"/>
                </a:lnTo>
                <a:lnTo>
                  <a:pt x="2736" y="536287"/>
                </a:lnTo>
                <a:lnTo>
                  <a:pt x="0" y="584200"/>
                </a:lnTo>
                <a:close/>
              </a:path>
            </a:pathLst>
          </a:custGeom>
          <a:solidFill>
            <a:srgbClr val="8DB3E2"/>
          </a:solidFill>
        </p:spPr>
        <p:txBody>
          <a:bodyPr wrap="square" lIns="0" tIns="0" rIns="0" bIns="0" rtlCol="0">
            <a:noAutofit/>
          </a:bodyPr>
          <a:lstStyle/>
          <a:p>
            <a:endParaRPr/>
          </a:p>
        </p:txBody>
      </p:sp>
      <p:sp>
        <p:nvSpPr>
          <p:cNvPr id="21" name="object 21"/>
          <p:cNvSpPr/>
          <p:nvPr/>
        </p:nvSpPr>
        <p:spPr>
          <a:xfrm>
            <a:off x="3987798" y="3416300"/>
            <a:ext cx="1651002" cy="1168401"/>
          </a:xfrm>
          <a:custGeom>
            <a:avLst/>
            <a:gdLst/>
            <a:ahLst/>
            <a:cxnLst/>
            <a:rect l="l" t="t" r="r" b="b"/>
            <a:pathLst>
              <a:path w="1651002" h="1168401">
                <a:moveTo>
                  <a:pt x="0" y="584200"/>
                </a:moveTo>
                <a:lnTo>
                  <a:pt x="2736" y="536287"/>
                </a:lnTo>
                <a:lnTo>
                  <a:pt x="10804" y="489440"/>
                </a:lnTo>
                <a:lnTo>
                  <a:pt x="23991" y="443810"/>
                </a:lnTo>
                <a:lnTo>
                  <a:pt x="42084" y="399548"/>
                </a:lnTo>
                <a:lnTo>
                  <a:pt x="64872" y="356803"/>
                </a:lnTo>
                <a:lnTo>
                  <a:pt x="92140" y="315726"/>
                </a:lnTo>
                <a:lnTo>
                  <a:pt x="123679" y="276468"/>
                </a:lnTo>
                <a:lnTo>
                  <a:pt x="159273" y="239179"/>
                </a:lnTo>
                <a:lnTo>
                  <a:pt x="198712" y="204009"/>
                </a:lnTo>
                <a:lnTo>
                  <a:pt x="241783" y="171108"/>
                </a:lnTo>
                <a:lnTo>
                  <a:pt x="288273" y="140627"/>
                </a:lnTo>
                <a:lnTo>
                  <a:pt x="337971" y="112716"/>
                </a:lnTo>
                <a:lnTo>
                  <a:pt x="390662" y="87526"/>
                </a:lnTo>
                <a:lnTo>
                  <a:pt x="446135" y="65207"/>
                </a:lnTo>
                <a:lnTo>
                  <a:pt x="504178" y="45909"/>
                </a:lnTo>
                <a:lnTo>
                  <a:pt x="564579" y="29782"/>
                </a:lnTo>
                <a:lnTo>
                  <a:pt x="627123" y="16978"/>
                </a:lnTo>
                <a:lnTo>
                  <a:pt x="691600" y="7646"/>
                </a:lnTo>
                <a:lnTo>
                  <a:pt x="757797" y="1936"/>
                </a:lnTo>
                <a:lnTo>
                  <a:pt x="825501" y="0"/>
                </a:lnTo>
                <a:lnTo>
                  <a:pt x="893205" y="1936"/>
                </a:lnTo>
                <a:lnTo>
                  <a:pt x="959401" y="7646"/>
                </a:lnTo>
                <a:lnTo>
                  <a:pt x="1023878" y="16978"/>
                </a:lnTo>
                <a:lnTo>
                  <a:pt x="1086423" y="29782"/>
                </a:lnTo>
                <a:lnTo>
                  <a:pt x="1146823" y="45909"/>
                </a:lnTo>
                <a:lnTo>
                  <a:pt x="1204866" y="65207"/>
                </a:lnTo>
                <a:lnTo>
                  <a:pt x="1260340" y="87526"/>
                </a:lnTo>
                <a:lnTo>
                  <a:pt x="1313031" y="112716"/>
                </a:lnTo>
                <a:lnTo>
                  <a:pt x="1362728" y="140627"/>
                </a:lnTo>
                <a:lnTo>
                  <a:pt x="1409218" y="171108"/>
                </a:lnTo>
                <a:lnTo>
                  <a:pt x="1452289" y="204009"/>
                </a:lnTo>
                <a:lnTo>
                  <a:pt x="1491728" y="239179"/>
                </a:lnTo>
                <a:lnTo>
                  <a:pt x="1527323" y="276468"/>
                </a:lnTo>
                <a:lnTo>
                  <a:pt x="1558861" y="315726"/>
                </a:lnTo>
                <a:lnTo>
                  <a:pt x="1586130" y="356803"/>
                </a:lnTo>
                <a:lnTo>
                  <a:pt x="1608917" y="399548"/>
                </a:lnTo>
                <a:lnTo>
                  <a:pt x="1627011" y="443810"/>
                </a:lnTo>
                <a:lnTo>
                  <a:pt x="1640198" y="489440"/>
                </a:lnTo>
                <a:lnTo>
                  <a:pt x="1648266" y="536287"/>
                </a:lnTo>
                <a:lnTo>
                  <a:pt x="1651002" y="584200"/>
                </a:lnTo>
                <a:lnTo>
                  <a:pt x="1648266" y="632114"/>
                </a:lnTo>
                <a:lnTo>
                  <a:pt x="1640198" y="678961"/>
                </a:lnTo>
                <a:lnTo>
                  <a:pt x="1627011" y="724591"/>
                </a:lnTo>
                <a:lnTo>
                  <a:pt x="1608917" y="768853"/>
                </a:lnTo>
                <a:lnTo>
                  <a:pt x="1586130" y="811598"/>
                </a:lnTo>
                <a:lnTo>
                  <a:pt x="1558861" y="852674"/>
                </a:lnTo>
                <a:lnTo>
                  <a:pt x="1527323" y="891933"/>
                </a:lnTo>
                <a:lnTo>
                  <a:pt x="1491728" y="929222"/>
                </a:lnTo>
                <a:lnTo>
                  <a:pt x="1452289" y="964392"/>
                </a:lnTo>
                <a:lnTo>
                  <a:pt x="1409218" y="997293"/>
                </a:lnTo>
                <a:lnTo>
                  <a:pt x="1362728" y="1027774"/>
                </a:lnTo>
                <a:lnTo>
                  <a:pt x="1313031" y="1055684"/>
                </a:lnTo>
                <a:lnTo>
                  <a:pt x="1260340" y="1080875"/>
                </a:lnTo>
                <a:lnTo>
                  <a:pt x="1204866" y="1103194"/>
                </a:lnTo>
                <a:lnTo>
                  <a:pt x="1146823" y="1122492"/>
                </a:lnTo>
                <a:lnTo>
                  <a:pt x="1086423" y="1138618"/>
                </a:lnTo>
                <a:lnTo>
                  <a:pt x="1023878" y="1151423"/>
                </a:lnTo>
                <a:lnTo>
                  <a:pt x="959401" y="1160755"/>
                </a:lnTo>
                <a:lnTo>
                  <a:pt x="893205" y="1166465"/>
                </a:lnTo>
                <a:lnTo>
                  <a:pt x="825501" y="1168401"/>
                </a:lnTo>
                <a:lnTo>
                  <a:pt x="757797" y="1166465"/>
                </a:lnTo>
                <a:lnTo>
                  <a:pt x="691600" y="1160755"/>
                </a:lnTo>
                <a:lnTo>
                  <a:pt x="627123" y="1151423"/>
                </a:lnTo>
                <a:lnTo>
                  <a:pt x="564579" y="1138618"/>
                </a:lnTo>
                <a:lnTo>
                  <a:pt x="504178" y="1122492"/>
                </a:lnTo>
                <a:lnTo>
                  <a:pt x="446135" y="1103194"/>
                </a:lnTo>
                <a:lnTo>
                  <a:pt x="390662" y="1080875"/>
                </a:lnTo>
                <a:lnTo>
                  <a:pt x="337971" y="1055684"/>
                </a:lnTo>
                <a:lnTo>
                  <a:pt x="288273" y="1027774"/>
                </a:lnTo>
                <a:lnTo>
                  <a:pt x="241783" y="997293"/>
                </a:lnTo>
                <a:lnTo>
                  <a:pt x="198712" y="964392"/>
                </a:lnTo>
                <a:lnTo>
                  <a:pt x="159273" y="929222"/>
                </a:lnTo>
                <a:lnTo>
                  <a:pt x="123679" y="891933"/>
                </a:lnTo>
                <a:lnTo>
                  <a:pt x="92140" y="852674"/>
                </a:lnTo>
                <a:lnTo>
                  <a:pt x="64872" y="811598"/>
                </a:lnTo>
                <a:lnTo>
                  <a:pt x="42084" y="768853"/>
                </a:lnTo>
                <a:lnTo>
                  <a:pt x="23991" y="724591"/>
                </a:lnTo>
                <a:lnTo>
                  <a:pt x="10804" y="678961"/>
                </a:lnTo>
                <a:lnTo>
                  <a:pt x="2736" y="632114"/>
                </a:lnTo>
                <a:lnTo>
                  <a:pt x="0" y="584200"/>
                </a:lnTo>
                <a:close/>
              </a:path>
            </a:pathLst>
          </a:custGeom>
          <a:ln w="25400">
            <a:solidFill>
              <a:srgbClr val="375D89"/>
            </a:solidFill>
          </a:ln>
        </p:spPr>
        <p:txBody>
          <a:bodyPr wrap="square" lIns="0" tIns="0" rIns="0" bIns="0" rtlCol="0">
            <a:noAutofit/>
          </a:bodyPr>
          <a:lstStyle/>
          <a:p>
            <a:endParaRPr/>
          </a:p>
        </p:txBody>
      </p:sp>
      <p:sp>
        <p:nvSpPr>
          <p:cNvPr id="22" name="object 22"/>
          <p:cNvSpPr/>
          <p:nvPr/>
        </p:nvSpPr>
        <p:spPr>
          <a:xfrm>
            <a:off x="1663694" y="3416300"/>
            <a:ext cx="1828802" cy="1168401"/>
          </a:xfrm>
          <a:custGeom>
            <a:avLst/>
            <a:gdLst/>
            <a:ahLst/>
            <a:cxnLst/>
            <a:rect l="l" t="t" r="r" b="b"/>
            <a:pathLst>
              <a:path w="1828802" h="1168401">
                <a:moveTo>
                  <a:pt x="0" y="584200"/>
                </a:moveTo>
                <a:lnTo>
                  <a:pt x="3031" y="632114"/>
                </a:lnTo>
                <a:lnTo>
                  <a:pt x="11967" y="678961"/>
                </a:lnTo>
                <a:lnTo>
                  <a:pt x="26574" y="724591"/>
                </a:lnTo>
                <a:lnTo>
                  <a:pt x="46616" y="768853"/>
                </a:lnTo>
                <a:lnTo>
                  <a:pt x="71858" y="811598"/>
                </a:lnTo>
                <a:lnTo>
                  <a:pt x="102063" y="852674"/>
                </a:lnTo>
                <a:lnTo>
                  <a:pt x="136998" y="891932"/>
                </a:lnTo>
                <a:lnTo>
                  <a:pt x="176426" y="929222"/>
                </a:lnTo>
                <a:lnTo>
                  <a:pt x="220112" y="964392"/>
                </a:lnTo>
                <a:lnTo>
                  <a:pt x="267821" y="997293"/>
                </a:lnTo>
                <a:lnTo>
                  <a:pt x="319318" y="1027774"/>
                </a:lnTo>
                <a:lnTo>
                  <a:pt x="374367" y="1055684"/>
                </a:lnTo>
                <a:lnTo>
                  <a:pt x="432733" y="1080875"/>
                </a:lnTo>
                <a:lnTo>
                  <a:pt x="494181" y="1103194"/>
                </a:lnTo>
                <a:lnTo>
                  <a:pt x="558475" y="1122492"/>
                </a:lnTo>
                <a:lnTo>
                  <a:pt x="625379" y="1138618"/>
                </a:lnTo>
                <a:lnTo>
                  <a:pt x="694660" y="1151423"/>
                </a:lnTo>
                <a:lnTo>
                  <a:pt x="766080" y="1160755"/>
                </a:lnTo>
                <a:lnTo>
                  <a:pt x="839406" y="1166465"/>
                </a:lnTo>
                <a:lnTo>
                  <a:pt x="914401" y="1168401"/>
                </a:lnTo>
                <a:lnTo>
                  <a:pt x="989396" y="1166465"/>
                </a:lnTo>
                <a:lnTo>
                  <a:pt x="1062722" y="1160755"/>
                </a:lnTo>
                <a:lnTo>
                  <a:pt x="1134142" y="1151423"/>
                </a:lnTo>
                <a:lnTo>
                  <a:pt x="1203422" y="1138618"/>
                </a:lnTo>
                <a:lnTo>
                  <a:pt x="1270327" y="1122492"/>
                </a:lnTo>
                <a:lnTo>
                  <a:pt x="1334621" y="1103194"/>
                </a:lnTo>
                <a:lnTo>
                  <a:pt x="1396069" y="1080875"/>
                </a:lnTo>
                <a:lnTo>
                  <a:pt x="1454434" y="1055684"/>
                </a:lnTo>
                <a:lnTo>
                  <a:pt x="1509484" y="1027774"/>
                </a:lnTo>
                <a:lnTo>
                  <a:pt x="1560980" y="997293"/>
                </a:lnTo>
                <a:lnTo>
                  <a:pt x="1608690" y="964392"/>
                </a:lnTo>
                <a:lnTo>
                  <a:pt x="1652376" y="929222"/>
                </a:lnTo>
                <a:lnTo>
                  <a:pt x="1691804" y="891932"/>
                </a:lnTo>
                <a:lnTo>
                  <a:pt x="1726738" y="852674"/>
                </a:lnTo>
                <a:lnTo>
                  <a:pt x="1756944" y="811598"/>
                </a:lnTo>
                <a:lnTo>
                  <a:pt x="1782185" y="768853"/>
                </a:lnTo>
                <a:lnTo>
                  <a:pt x="1802227" y="724591"/>
                </a:lnTo>
                <a:lnTo>
                  <a:pt x="1816834" y="678961"/>
                </a:lnTo>
                <a:lnTo>
                  <a:pt x="1825771" y="632114"/>
                </a:lnTo>
                <a:lnTo>
                  <a:pt x="1828802" y="584200"/>
                </a:lnTo>
                <a:lnTo>
                  <a:pt x="1825771" y="536287"/>
                </a:lnTo>
                <a:lnTo>
                  <a:pt x="1816834" y="489440"/>
                </a:lnTo>
                <a:lnTo>
                  <a:pt x="1802227" y="443810"/>
                </a:lnTo>
                <a:lnTo>
                  <a:pt x="1782185" y="399548"/>
                </a:lnTo>
                <a:lnTo>
                  <a:pt x="1756944" y="356803"/>
                </a:lnTo>
                <a:lnTo>
                  <a:pt x="1726738" y="315726"/>
                </a:lnTo>
                <a:lnTo>
                  <a:pt x="1691804" y="276468"/>
                </a:lnTo>
                <a:lnTo>
                  <a:pt x="1652376" y="239179"/>
                </a:lnTo>
                <a:lnTo>
                  <a:pt x="1608690" y="204009"/>
                </a:lnTo>
                <a:lnTo>
                  <a:pt x="1560980" y="171108"/>
                </a:lnTo>
                <a:lnTo>
                  <a:pt x="1509484" y="140627"/>
                </a:lnTo>
                <a:lnTo>
                  <a:pt x="1454434" y="112716"/>
                </a:lnTo>
                <a:lnTo>
                  <a:pt x="1396069" y="87526"/>
                </a:lnTo>
                <a:lnTo>
                  <a:pt x="1334621" y="65207"/>
                </a:lnTo>
                <a:lnTo>
                  <a:pt x="1270327" y="45909"/>
                </a:lnTo>
                <a:lnTo>
                  <a:pt x="1203422" y="29782"/>
                </a:lnTo>
                <a:lnTo>
                  <a:pt x="1134142" y="16978"/>
                </a:lnTo>
                <a:lnTo>
                  <a:pt x="1062722" y="7646"/>
                </a:lnTo>
                <a:lnTo>
                  <a:pt x="989396" y="1936"/>
                </a:lnTo>
                <a:lnTo>
                  <a:pt x="914401" y="0"/>
                </a:lnTo>
                <a:lnTo>
                  <a:pt x="839406" y="1936"/>
                </a:lnTo>
                <a:lnTo>
                  <a:pt x="766080" y="7646"/>
                </a:lnTo>
                <a:lnTo>
                  <a:pt x="694660" y="16978"/>
                </a:lnTo>
                <a:lnTo>
                  <a:pt x="625379" y="29782"/>
                </a:lnTo>
                <a:lnTo>
                  <a:pt x="558475" y="45909"/>
                </a:lnTo>
                <a:lnTo>
                  <a:pt x="494181" y="65207"/>
                </a:lnTo>
                <a:lnTo>
                  <a:pt x="432733" y="87526"/>
                </a:lnTo>
                <a:lnTo>
                  <a:pt x="374367" y="112716"/>
                </a:lnTo>
                <a:lnTo>
                  <a:pt x="319318" y="140627"/>
                </a:lnTo>
                <a:lnTo>
                  <a:pt x="267821" y="171108"/>
                </a:lnTo>
                <a:lnTo>
                  <a:pt x="220112" y="204009"/>
                </a:lnTo>
                <a:lnTo>
                  <a:pt x="176426" y="239179"/>
                </a:lnTo>
                <a:lnTo>
                  <a:pt x="136998" y="276468"/>
                </a:lnTo>
                <a:lnTo>
                  <a:pt x="102063" y="315726"/>
                </a:lnTo>
                <a:lnTo>
                  <a:pt x="71858" y="356803"/>
                </a:lnTo>
                <a:lnTo>
                  <a:pt x="46616" y="399548"/>
                </a:lnTo>
                <a:lnTo>
                  <a:pt x="26574" y="443810"/>
                </a:lnTo>
                <a:lnTo>
                  <a:pt x="11967" y="489440"/>
                </a:lnTo>
                <a:lnTo>
                  <a:pt x="3031" y="536287"/>
                </a:lnTo>
                <a:lnTo>
                  <a:pt x="0" y="584200"/>
                </a:lnTo>
                <a:close/>
              </a:path>
            </a:pathLst>
          </a:custGeom>
          <a:solidFill>
            <a:srgbClr val="5F497A"/>
          </a:solidFill>
        </p:spPr>
        <p:txBody>
          <a:bodyPr wrap="square" lIns="0" tIns="0" rIns="0" bIns="0" rtlCol="0">
            <a:noAutofit/>
          </a:bodyPr>
          <a:lstStyle/>
          <a:p>
            <a:endParaRPr/>
          </a:p>
        </p:txBody>
      </p:sp>
      <p:sp>
        <p:nvSpPr>
          <p:cNvPr id="23" name="object 23"/>
          <p:cNvSpPr/>
          <p:nvPr/>
        </p:nvSpPr>
        <p:spPr>
          <a:xfrm>
            <a:off x="1663694" y="3416300"/>
            <a:ext cx="1828803" cy="1168402"/>
          </a:xfrm>
          <a:custGeom>
            <a:avLst/>
            <a:gdLst/>
            <a:ahLst/>
            <a:cxnLst/>
            <a:rect l="l" t="t" r="r" b="b"/>
            <a:pathLst>
              <a:path w="1828803" h="1168402">
                <a:moveTo>
                  <a:pt x="0" y="584201"/>
                </a:moveTo>
                <a:lnTo>
                  <a:pt x="3031" y="536287"/>
                </a:lnTo>
                <a:lnTo>
                  <a:pt x="11967" y="489440"/>
                </a:lnTo>
                <a:lnTo>
                  <a:pt x="26574" y="443810"/>
                </a:lnTo>
                <a:lnTo>
                  <a:pt x="46616" y="399548"/>
                </a:lnTo>
                <a:lnTo>
                  <a:pt x="71858" y="356803"/>
                </a:lnTo>
                <a:lnTo>
                  <a:pt x="102063" y="315727"/>
                </a:lnTo>
                <a:lnTo>
                  <a:pt x="136998" y="276468"/>
                </a:lnTo>
                <a:lnTo>
                  <a:pt x="176426" y="239179"/>
                </a:lnTo>
                <a:lnTo>
                  <a:pt x="220112" y="204009"/>
                </a:lnTo>
                <a:lnTo>
                  <a:pt x="267822" y="171108"/>
                </a:lnTo>
                <a:lnTo>
                  <a:pt x="319318" y="140627"/>
                </a:lnTo>
                <a:lnTo>
                  <a:pt x="374368" y="112716"/>
                </a:lnTo>
                <a:lnTo>
                  <a:pt x="432734" y="87526"/>
                </a:lnTo>
                <a:lnTo>
                  <a:pt x="494181" y="65207"/>
                </a:lnTo>
                <a:lnTo>
                  <a:pt x="558475" y="45909"/>
                </a:lnTo>
                <a:lnTo>
                  <a:pt x="625380" y="29782"/>
                </a:lnTo>
                <a:lnTo>
                  <a:pt x="694660" y="16978"/>
                </a:lnTo>
                <a:lnTo>
                  <a:pt x="766081" y="7646"/>
                </a:lnTo>
                <a:lnTo>
                  <a:pt x="839406" y="1936"/>
                </a:lnTo>
                <a:lnTo>
                  <a:pt x="914401" y="0"/>
                </a:lnTo>
                <a:lnTo>
                  <a:pt x="989397" y="1936"/>
                </a:lnTo>
                <a:lnTo>
                  <a:pt x="1062722" y="7646"/>
                </a:lnTo>
                <a:lnTo>
                  <a:pt x="1134143" y="16978"/>
                </a:lnTo>
                <a:lnTo>
                  <a:pt x="1203423" y="29782"/>
                </a:lnTo>
                <a:lnTo>
                  <a:pt x="1270328" y="45909"/>
                </a:lnTo>
                <a:lnTo>
                  <a:pt x="1334622" y="65207"/>
                </a:lnTo>
                <a:lnTo>
                  <a:pt x="1396069" y="87526"/>
                </a:lnTo>
                <a:lnTo>
                  <a:pt x="1454435" y="112716"/>
                </a:lnTo>
                <a:lnTo>
                  <a:pt x="1509484" y="140627"/>
                </a:lnTo>
                <a:lnTo>
                  <a:pt x="1560981" y="171108"/>
                </a:lnTo>
                <a:lnTo>
                  <a:pt x="1608690" y="204009"/>
                </a:lnTo>
                <a:lnTo>
                  <a:pt x="1652377" y="239179"/>
                </a:lnTo>
                <a:lnTo>
                  <a:pt x="1691805" y="276468"/>
                </a:lnTo>
                <a:lnTo>
                  <a:pt x="1726739" y="315727"/>
                </a:lnTo>
                <a:lnTo>
                  <a:pt x="1756945" y="356803"/>
                </a:lnTo>
                <a:lnTo>
                  <a:pt x="1782186" y="399548"/>
                </a:lnTo>
                <a:lnTo>
                  <a:pt x="1802228" y="443810"/>
                </a:lnTo>
                <a:lnTo>
                  <a:pt x="1816835" y="489440"/>
                </a:lnTo>
                <a:lnTo>
                  <a:pt x="1825772" y="536287"/>
                </a:lnTo>
                <a:lnTo>
                  <a:pt x="1828803" y="584201"/>
                </a:lnTo>
                <a:lnTo>
                  <a:pt x="1825772" y="632114"/>
                </a:lnTo>
                <a:lnTo>
                  <a:pt x="1816835" y="678961"/>
                </a:lnTo>
                <a:lnTo>
                  <a:pt x="1802228" y="724591"/>
                </a:lnTo>
                <a:lnTo>
                  <a:pt x="1782186" y="768853"/>
                </a:lnTo>
                <a:lnTo>
                  <a:pt x="1756945" y="811598"/>
                </a:lnTo>
                <a:lnTo>
                  <a:pt x="1726739" y="852675"/>
                </a:lnTo>
                <a:lnTo>
                  <a:pt x="1691805" y="891933"/>
                </a:lnTo>
                <a:lnTo>
                  <a:pt x="1652377" y="929222"/>
                </a:lnTo>
                <a:lnTo>
                  <a:pt x="1608690" y="964393"/>
                </a:lnTo>
                <a:lnTo>
                  <a:pt x="1560981" y="997293"/>
                </a:lnTo>
                <a:lnTo>
                  <a:pt x="1509484" y="1027774"/>
                </a:lnTo>
                <a:lnTo>
                  <a:pt x="1454435" y="1055685"/>
                </a:lnTo>
                <a:lnTo>
                  <a:pt x="1396069" y="1080875"/>
                </a:lnTo>
                <a:lnTo>
                  <a:pt x="1334622" y="1103194"/>
                </a:lnTo>
                <a:lnTo>
                  <a:pt x="1270328" y="1122492"/>
                </a:lnTo>
                <a:lnTo>
                  <a:pt x="1203423" y="1138619"/>
                </a:lnTo>
                <a:lnTo>
                  <a:pt x="1134143" y="1151423"/>
                </a:lnTo>
                <a:lnTo>
                  <a:pt x="1062722" y="1160756"/>
                </a:lnTo>
                <a:lnTo>
                  <a:pt x="989397" y="1166465"/>
                </a:lnTo>
                <a:lnTo>
                  <a:pt x="914401" y="1168402"/>
                </a:lnTo>
                <a:lnTo>
                  <a:pt x="839406" y="1166465"/>
                </a:lnTo>
                <a:lnTo>
                  <a:pt x="766081" y="1160756"/>
                </a:lnTo>
                <a:lnTo>
                  <a:pt x="694660" y="1151423"/>
                </a:lnTo>
                <a:lnTo>
                  <a:pt x="625380" y="1138619"/>
                </a:lnTo>
                <a:lnTo>
                  <a:pt x="558475" y="1122492"/>
                </a:lnTo>
                <a:lnTo>
                  <a:pt x="494181" y="1103194"/>
                </a:lnTo>
                <a:lnTo>
                  <a:pt x="432734" y="1080875"/>
                </a:lnTo>
                <a:lnTo>
                  <a:pt x="374368" y="1055685"/>
                </a:lnTo>
                <a:lnTo>
                  <a:pt x="319318" y="1027774"/>
                </a:lnTo>
                <a:lnTo>
                  <a:pt x="267822" y="997293"/>
                </a:lnTo>
                <a:lnTo>
                  <a:pt x="220112" y="964393"/>
                </a:lnTo>
                <a:lnTo>
                  <a:pt x="176426" y="929222"/>
                </a:lnTo>
                <a:lnTo>
                  <a:pt x="136998" y="891933"/>
                </a:lnTo>
                <a:lnTo>
                  <a:pt x="102063" y="852675"/>
                </a:lnTo>
                <a:lnTo>
                  <a:pt x="71858" y="811598"/>
                </a:lnTo>
                <a:lnTo>
                  <a:pt x="46616" y="768853"/>
                </a:lnTo>
                <a:lnTo>
                  <a:pt x="26574" y="724591"/>
                </a:lnTo>
                <a:lnTo>
                  <a:pt x="11967" y="678961"/>
                </a:lnTo>
                <a:lnTo>
                  <a:pt x="3031" y="632114"/>
                </a:lnTo>
                <a:lnTo>
                  <a:pt x="0" y="584201"/>
                </a:lnTo>
                <a:close/>
              </a:path>
            </a:pathLst>
          </a:custGeom>
          <a:ln w="25400">
            <a:solidFill>
              <a:srgbClr val="375D89"/>
            </a:solidFill>
          </a:ln>
        </p:spPr>
        <p:txBody>
          <a:bodyPr wrap="square" lIns="0" tIns="0" rIns="0" bIns="0" rtlCol="0">
            <a:noAutofit/>
          </a:bodyPr>
          <a:lstStyle/>
          <a:p>
            <a:endParaRPr/>
          </a:p>
        </p:txBody>
      </p:sp>
      <p:sp>
        <p:nvSpPr>
          <p:cNvPr id="24" name="object 24"/>
          <p:cNvSpPr/>
          <p:nvPr/>
        </p:nvSpPr>
        <p:spPr>
          <a:xfrm>
            <a:off x="3898899" y="1790696"/>
            <a:ext cx="1651003" cy="1155702"/>
          </a:xfrm>
          <a:custGeom>
            <a:avLst/>
            <a:gdLst/>
            <a:ahLst/>
            <a:cxnLst/>
            <a:rect l="l" t="t" r="r" b="b"/>
            <a:pathLst>
              <a:path w="1651003" h="1155702">
                <a:moveTo>
                  <a:pt x="0" y="577851"/>
                </a:moveTo>
                <a:lnTo>
                  <a:pt x="2736" y="625244"/>
                </a:lnTo>
                <a:lnTo>
                  <a:pt x="10804" y="671581"/>
                </a:lnTo>
                <a:lnTo>
                  <a:pt x="23991" y="716715"/>
                </a:lnTo>
                <a:lnTo>
                  <a:pt x="42084" y="760497"/>
                </a:lnTo>
                <a:lnTo>
                  <a:pt x="64872" y="802777"/>
                </a:lnTo>
                <a:lnTo>
                  <a:pt x="92141" y="843407"/>
                </a:lnTo>
                <a:lnTo>
                  <a:pt x="123679" y="882238"/>
                </a:lnTo>
                <a:lnTo>
                  <a:pt x="159273" y="919122"/>
                </a:lnTo>
                <a:lnTo>
                  <a:pt x="198713" y="953910"/>
                </a:lnTo>
                <a:lnTo>
                  <a:pt x="241783" y="986453"/>
                </a:lnTo>
                <a:lnTo>
                  <a:pt x="288274" y="1016603"/>
                </a:lnTo>
                <a:lnTo>
                  <a:pt x="337971" y="1044210"/>
                </a:lnTo>
                <a:lnTo>
                  <a:pt x="390662" y="1069127"/>
                </a:lnTo>
                <a:lnTo>
                  <a:pt x="446136" y="1091203"/>
                </a:lnTo>
                <a:lnTo>
                  <a:pt x="504179" y="1110292"/>
                </a:lnTo>
                <a:lnTo>
                  <a:pt x="564579" y="1126243"/>
                </a:lnTo>
                <a:lnTo>
                  <a:pt x="627124" y="1138908"/>
                </a:lnTo>
                <a:lnTo>
                  <a:pt x="691601" y="1148139"/>
                </a:lnTo>
                <a:lnTo>
                  <a:pt x="757797" y="1153786"/>
                </a:lnTo>
                <a:lnTo>
                  <a:pt x="825501" y="1155702"/>
                </a:lnTo>
                <a:lnTo>
                  <a:pt x="893205" y="1153786"/>
                </a:lnTo>
                <a:lnTo>
                  <a:pt x="959402" y="1148139"/>
                </a:lnTo>
                <a:lnTo>
                  <a:pt x="1023879" y="1138908"/>
                </a:lnTo>
                <a:lnTo>
                  <a:pt x="1086424" y="1126243"/>
                </a:lnTo>
                <a:lnTo>
                  <a:pt x="1146824" y="1110292"/>
                </a:lnTo>
                <a:lnTo>
                  <a:pt x="1204867" y="1091203"/>
                </a:lnTo>
                <a:lnTo>
                  <a:pt x="1260340" y="1069127"/>
                </a:lnTo>
                <a:lnTo>
                  <a:pt x="1313032" y="1044210"/>
                </a:lnTo>
                <a:lnTo>
                  <a:pt x="1362729" y="1016603"/>
                </a:lnTo>
                <a:lnTo>
                  <a:pt x="1409219" y="986453"/>
                </a:lnTo>
                <a:lnTo>
                  <a:pt x="1452290" y="953910"/>
                </a:lnTo>
                <a:lnTo>
                  <a:pt x="1491729" y="919122"/>
                </a:lnTo>
                <a:lnTo>
                  <a:pt x="1527324" y="882238"/>
                </a:lnTo>
                <a:lnTo>
                  <a:pt x="1558862" y="843407"/>
                </a:lnTo>
                <a:lnTo>
                  <a:pt x="1586131" y="802777"/>
                </a:lnTo>
                <a:lnTo>
                  <a:pt x="1608918" y="760497"/>
                </a:lnTo>
                <a:lnTo>
                  <a:pt x="1627012" y="716715"/>
                </a:lnTo>
                <a:lnTo>
                  <a:pt x="1640198" y="671581"/>
                </a:lnTo>
                <a:lnTo>
                  <a:pt x="1648266" y="625244"/>
                </a:lnTo>
                <a:lnTo>
                  <a:pt x="1651003" y="577851"/>
                </a:lnTo>
                <a:lnTo>
                  <a:pt x="1648266" y="530458"/>
                </a:lnTo>
                <a:lnTo>
                  <a:pt x="1640198" y="484120"/>
                </a:lnTo>
                <a:lnTo>
                  <a:pt x="1627012" y="438986"/>
                </a:lnTo>
                <a:lnTo>
                  <a:pt x="1608918" y="395205"/>
                </a:lnTo>
                <a:lnTo>
                  <a:pt x="1586131" y="352925"/>
                </a:lnTo>
                <a:lnTo>
                  <a:pt x="1558862" y="312295"/>
                </a:lnTo>
                <a:lnTo>
                  <a:pt x="1527324" y="273463"/>
                </a:lnTo>
                <a:lnTo>
                  <a:pt x="1491729" y="236579"/>
                </a:lnTo>
                <a:lnTo>
                  <a:pt x="1452290" y="201791"/>
                </a:lnTo>
                <a:lnTo>
                  <a:pt x="1409219" y="169248"/>
                </a:lnTo>
                <a:lnTo>
                  <a:pt x="1362729" y="139098"/>
                </a:lnTo>
                <a:lnTo>
                  <a:pt x="1313032" y="111491"/>
                </a:lnTo>
                <a:lnTo>
                  <a:pt x="1260340" y="86575"/>
                </a:lnTo>
                <a:lnTo>
                  <a:pt x="1204867" y="64498"/>
                </a:lnTo>
                <a:lnTo>
                  <a:pt x="1146824" y="45410"/>
                </a:lnTo>
                <a:lnTo>
                  <a:pt x="1086424" y="29459"/>
                </a:lnTo>
                <a:lnTo>
                  <a:pt x="1023879" y="16793"/>
                </a:lnTo>
                <a:lnTo>
                  <a:pt x="959402" y="7563"/>
                </a:lnTo>
                <a:lnTo>
                  <a:pt x="893205" y="1915"/>
                </a:lnTo>
                <a:lnTo>
                  <a:pt x="825501" y="0"/>
                </a:lnTo>
                <a:lnTo>
                  <a:pt x="757797" y="1915"/>
                </a:lnTo>
                <a:lnTo>
                  <a:pt x="691601" y="7563"/>
                </a:lnTo>
                <a:lnTo>
                  <a:pt x="627124" y="16793"/>
                </a:lnTo>
                <a:lnTo>
                  <a:pt x="564579" y="29459"/>
                </a:lnTo>
                <a:lnTo>
                  <a:pt x="504179" y="45410"/>
                </a:lnTo>
                <a:lnTo>
                  <a:pt x="446136" y="64498"/>
                </a:lnTo>
                <a:lnTo>
                  <a:pt x="390662" y="86575"/>
                </a:lnTo>
                <a:lnTo>
                  <a:pt x="337971" y="111491"/>
                </a:lnTo>
                <a:lnTo>
                  <a:pt x="288274" y="139098"/>
                </a:lnTo>
                <a:lnTo>
                  <a:pt x="241783" y="169248"/>
                </a:lnTo>
                <a:lnTo>
                  <a:pt x="198713" y="201791"/>
                </a:lnTo>
                <a:lnTo>
                  <a:pt x="159273" y="236579"/>
                </a:lnTo>
                <a:lnTo>
                  <a:pt x="123679" y="273463"/>
                </a:lnTo>
                <a:lnTo>
                  <a:pt x="92141" y="312295"/>
                </a:lnTo>
                <a:lnTo>
                  <a:pt x="64872" y="352925"/>
                </a:lnTo>
                <a:lnTo>
                  <a:pt x="42084" y="395205"/>
                </a:lnTo>
                <a:lnTo>
                  <a:pt x="23991" y="438986"/>
                </a:lnTo>
                <a:lnTo>
                  <a:pt x="10804" y="484120"/>
                </a:lnTo>
                <a:lnTo>
                  <a:pt x="2736" y="530458"/>
                </a:lnTo>
                <a:lnTo>
                  <a:pt x="0" y="577851"/>
                </a:lnTo>
                <a:close/>
              </a:path>
            </a:pathLst>
          </a:custGeom>
          <a:solidFill>
            <a:srgbClr val="D89594"/>
          </a:solidFill>
        </p:spPr>
        <p:txBody>
          <a:bodyPr wrap="square" lIns="0" tIns="0" rIns="0" bIns="0" rtlCol="0">
            <a:noAutofit/>
          </a:bodyPr>
          <a:lstStyle/>
          <a:p>
            <a:endParaRPr/>
          </a:p>
        </p:txBody>
      </p:sp>
      <p:sp>
        <p:nvSpPr>
          <p:cNvPr id="25" name="object 25"/>
          <p:cNvSpPr/>
          <p:nvPr/>
        </p:nvSpPr>
        <p:spPr>
          <a:xfrm>
            <a:off x="3898899" y="1790696"/>
            <a:ext cx="1651004" cy="1155702"/>
          </a:xfrm>
          <a:custGeom>
            <a:avLst/>
            <a:gdLst/>
            <a:ahLst/>
            <a:cxnLst/>
            <a:rect l="l" t="t" r="r" b="b"/>
            <a:pathLst>
              <a:path w="1651004" h="1155702">
                <a:moveTo>
                  <a:pt x="0" y="577851"/>
                </a:moveTo>
                <a:lnTo>
                  <a:pt x="2736" y="530458"/>
                </a:lnTo>
                <a:lnTo>
                  <a:pt x="10804" y="484120"/>
                </a:lnTo>
                <a:lnTo>
                  <a:pt x="23991" y="438987"/>
                </a:lnTo>
                <a:lnTo>
                  <a:pt x="42084" y="395205"/>
                </a:lnTo>
                <a:lnTo>
                  <a:pt x="64872" y="352925"/>
                </a:lnTo>
                <a:lnTo>
                  <a:pt x="92141" y="312295"/>
                </a:lnTo>
                <a:lnTo>
                  <a:pt x="123679" y="273463"/>
                </a:lnTo>
                <a:lnTo>
                  <a:pt x="159274" y="236579"/>
                </a:lnTo>
                <a:lnTo>
                  <a:pt x="198713" y="201791"/>
                </a:lnTo>
                <a:lnTo>
                  <a:pt x="241784" y="169248"/>
                </a:lnTo>
                <a:lnTo>
                  <a:pt x="288274" y="139099"/>
                </a:lnTo>
                <a:lnTo>
                  <a:pt x="337971" y="111491"/>
                </a:lnTo>
                <a:lnTo>
                  <a:pt x="390662" y="86575"/>
                </a:lnTo>
                <a:lnTo>
                  <a:pt x="446136" y="64498"/>
                </a:lnTo>
                <a:lnTo>
                  <a:pt x="504179" y="45410"/>
                </a:lnTo>
                <a:lnTo>
                  <a:pt x="564579" y="29459"/>
                </a:lnTo>
                <a:lnTo>
                  <a:pt x="627124" y="16793"/>
                </a:lnTo>
                <a:lnTo>
                  <a:pt x="691601" y="7563"/>
                </a:lnTo>
                <a:lnTo>
                  <a:pt x="757798" y="1915"/>
                </a:lnTo>
                <a:lnTo>
                  <a:pt x="825502" y="0"/>
                </a:lnTo>
                <a:lnTo>
                  <a:pt x="893206" y="1915"/>
                </a:lnTo>
                <a:lnTo>
                  <a:pt x="959402" y="7563"/>
                </a:lnTo>
                <a:lnTo>
                  <a:pt x="1023879" y="16793"/>
                </a:lnTo>
                <a:lnTo>
                  <a:pt x="1086424" y="29459"/>
                </a:lnTo>
                <a:lnTo>
                  <a:pt x="1146824" y="45410"/>
                </a:lnTo>
                <a:lnTo>
                  <a:pt x="1204867" y="64498"/>
                </a:lnTo>
                <a:lnTo>
                  <a:pt x="1260341" y="86575"/>
                </a:lnTo>
                <a:lnTo>
                  <a:pt x="1313032" y="111491"/>
                </a:lnTo>
                <a:lnTo>
                  <a:pt x="1362730" y="139099"/>
                </a:lnTo>
                <a:lnTo>
                  <a:pt x="1409220" y="169248"/>
                </a:lnTo>
                <a:lnTo>
                  <a:pt x="1452291" y="201791"/>
                </a:lnTo>
                <a:lnTo>
                  <a:pt x="1491730" y="236579"/>
                </a:lnTo>
                <a:lnTo>
                  <a:pt x="1527325" y="273463"/>
                </a:lnTo>
                <a:lnTo>
                  <a:pt x="1558863" y="312295"/>
                </a:lnTo>
                <a:lnTo>
                  <a:pt x="1586132" y="352925"/>
                </a:lnTo>
                <a:lnTo>
                  <a:pt x="1608919" y="395205"/>
                </a:lnTo>
                <a:lnTo>
                  <a:pt x="1627012" y="438987"/>
                </a:lnTo>
                <a:lnTo>
                  <a:pt x="1640199" y="484120"/>
                </a:lnTo>
                <a:lnTo>
                  <a:pt x="1648267" y="530458"/>
                </a:lnTo>
                <a:lnTo>
                  <a:pt x="1651004" y="577851"/>
                </a:lnTo>
                <a:lnTo>
                  <a:pt x="1648267" y="625244"/>
                </a:lnTo>
                <a:lnTo>
                  <a:pt x="1640199" y="671582"/>
                </a:lnTo>
                <a:lnTo>
                  <a:pt x="1627012" y="716715"/>
                </a:lnTo>
                <a:lnTo>
                  <a:pt x="1608919" y="760497"/>
                </a:lnTo>
                <a:lnTo>
                  <a:pt x="1586132" y="802777"/>
                </a:lnTo>
                <a:lnTo>
                  <a:pt x="1558863" y="843407"/>
                </a:lnTo>
                <a:lnTo>
                  <a:pt x="1527325" y="882239"/>
                </a:lnTo>
                <a:lnTo>
                  <a:pt x="1491730" y="919123"/>
                </a:lnTo>
                <a:lnTo>
                  <a:pt x="1452291" y="953911"/>
                </a:lnTo>
                <a:lnTo>
                  <a:pt x="1409220" y="986454"/>
                </a:lnTo>
                <a:lnTo>
                  <a:pt x="1362730" y="1016603"/>
                </a:lnTo>
                <a:lnTo>
                  <a:pt x="1313032" y="1044211"/>
                </a:lnTo>
                <a:lnTo>
                  <a:pt x="1260341" y="1069127"/>
                </a:lnTo>
                <a:lnTo>
                  <a:pt x="1204867" y="1091204"/>
                </a:lnTo>
                <a:lnTo>
                  <a:pt x="1146824" y="1110292"/>
                </a:lnTo>
                <a:lnTo>
                  <a:pt x="1086424" y="1126243"/>
                </a:lnTo>
                <a:lnTo>
                  <a:pt x="1023879" y="1138909"/>
                </a:lnTo>
                <a:lnTo>
                  <a:pt x="959402" y="1148139"/>
                </a:lnTo>
                <a:lnTo>
                  <a:pt x="893206" y="1153787"/>
                </a:lnTo>
                <a:lnTo>
                  <a:pt x="825502" y="1155702"/>
                </a:lnTo>
                <a:lnTo>
                  <a:pt x="757798" y="1153787"/>
                </a:lnTo>
                <a:lnTo>
                  <a:pt x="691601" y="1148139"/>
                </a:lnTo>
                <a:lnTo>
                  <a:pt x="627124" y="1138909"/>
                </a:lnTo>
                <a:lnTo>
                  <a:pt x="564579" y="1126243"/>
                </a:lnTo>
                <a:lnTo>
                  <a:pt x="504179" y="1110292"/>
                </a:lnTo>
                <a:lnTo>
                  <a:pt x="446136" y="1091204"/>
                </a:lnTo>
                <a:lnTo>
                  <a:pt x="390662" y="1069127"/>
                </a:lnTo>
                <a:lnTo>
                  <a:pt x="337971" y="1044211"/>
                </a:lnTo>
                <a:lnTo>
                  <a:pt x="288274" y="1016603"/>
                </a:lnTo>
                <a:lnTo>
                  <a:pt x="241784" y="986454"/>
                </a:lnTo>
                <a:lnTo>
                  <a:pt x="198713" y="953911"/>
                </a:lnTo>
                <a:lnTo>
                  <a:pt x="159274" y="919123"/>
                </a:lnTo>
                <a:lnTo>
                  <a:pt x="123679" y="882239"/>
                </a:lnTo>
                <a:lnTo>
                  <a:pt x="92141" y="843407"/>
                </a:lnTo>
                <a:lnTo>
                  <a:pt x="64872" y="802777"/>
                </a:lnTo>
                <a:lnTo>
                  <a:pt x="42084" y="760497"/>
                </a:lnTo>
                <a:lnTo>
                  <a:pt x="23991" y="716715"/>
                </a:lnTo>
                <a:lnTo>
                  <a:pt x="10804" y="671582"/>
                </a:lnTo>
                <a:lnTo>
                  <a:pt x="2736" y="625244"/>
                </a:lnTo>
                <a:lnTo>
                  <a:pt x="0" y="577851"/>
                </a:lnTo>
                <a:close/>
              </a:path>
            </a:pathLst>
          </a:custGeom>
          <a:ln w="25400">
            <a:solidFill>
              <a:srgbClr val="375D89"/>
            </a:solidFill>
          </a:ln>
        </p:spPr>
        <p:txBody>
          <a:bodyPr wrap="square" lIns="0" tIns="0" rIns="0" bIns="0" rtlCol="0">
            <a:noAutofit/>
          </a:bodyPr>
          <a:lstStyle/>
          <a:p>
            <a:endParaRPr/>
          </a:p>
        </p:txBody>
      </p:sp>
      <p:sp>
        <p:nvSpPr>
          <p:cNvPr id="26" name="object 26"/>
          <p:cNvSpPr/>
          <p:nvPr/>
        </p:nvSpPr>
        <p:spPr>
          <a:xfrm>
            <a:off x="3898899" y="5283205"/>
            <a:ext cx="1739904" cy="1168402"/>
          </a:xfrm>
          <a:custGeom>
            <a:avLst/>
            <a:gdLst/>
            <a:ahLst/>
            <a:cxnLst/>
            <a:rect l="l" t="t" r="r" b="b"/>
            <a:pathLst>
              <a:path w="1739904" h="1168402">
                <a:moveTo>
                  <a:pt x="0" y="584201"/>
                </a:moveTo>
                <a:lnTo>
                  <a:pt x="2883" y="632115"/>
                </a:lnTo>
                <a:lnTo>
                  <a:pt x="11386" y="678962"/>
                </a:lnTo>
                <a:lnTo>
                  <a:pt x="25283" y="724591"/>
                </a:lnTo>
                <a:lnTo>
                  <a:pt x="44350" y="768854"/>
                </a:lnTo>
                <a:lnTo>
                  <a:pt x="68365" y="811599"/>
                </a:lnTo>
                <a:lnTo>
                  <a:pt x="97102" y="852675"/>
                </a:lnTo>
                <a:lnTo>
                  <a:pt x="130338" y="891933"/>
                </a:lnTo>
                <a:lnTo>
                  <a:pt x="167850" y="929223"/>
                </a:lnTo>
                <a:lnTo>
                  <a:pt x="209413" y="964393"/>
                </a:lnTo>
                <a:lnTo>
                  <a:pt x="254803" y="997294"/>
                </a:lnTo>
                <a:lnTo>
                  <a:pt x="303796" y="1027775"/>
                </a:lnTo>
                <a:lnTo>
                  <a:pt x="356169" y="1055685"/>
                </a:lnTo>
                <a:lnTo>
                  <a:pt x="411698" y="1080876"/>
                </a:lnTo>
                <a:lnTo>
                  <a:pt x="470159" y="1103195"/>
                </a:lnTo>
                <a:lnTo>
                  <a:pt x="531327" y="1122493"/>
                </a:lnTo>
                <a:lnTo>
                  <a:pt x="594980" y="1138619"/>
                </a:lnTo>
                <a:lnTo>
                  <a:pt x="660892" y="1151424"/>
                </a:lnTo>
                <a:lnTo>
                  <a:pt x="728841" y="1160756"/>
                </a:lnTo>
                <a:lnTo>
                  <a:pt x="798602" y="1166466"/>
                </a:lnTo>
                <a:lnTo>
                  <a:pt x="869952" y="1168402"/>
                </a:lnTo>
                <a:lnTo>
                  <a:pt x="941301" y="1166466"/>
                </a:lnTo>
                <a:lnTo>
                  <a:pt x="1011062" y="1160756"/>
                </a:lnTo>
                <a:lnTo>
                  <a:pt x="1079011" y="1151424"/>
                </a:lnTo>
                <a:lnTo>
                  <a:pt x="1144924" y="1138619"/>
                </a:lnTo>
                <a:lnTo>
                  <a:pt x="1208576" y="1122493"/>
                </a:lnTo>
                <a:lnTo>
                  <a:pt x="1269745" y="1103195"/>
                </a:lnTo>
                <a:lnTo>
                  <a:pt x="1328205" y="1080876"/>
                </a:lnTo>
                <a:lnTo>
                  <a:pt x="1383734" y="1055685"/>
                </a:lnTo>
                <a:lnTo>
                  <a:pt x="1436107" y="1027775"/>
                </a:lnTo>
                <a:lnTo>
                  <a:pt x="1485101" y="997294"/>
                </a:lnTo>
                <a:lnTo>
                  <a:pt x="1530491" y="964393"/>
                </a:lnTo>
                <a:lnTo>
                  <a:pt x="1572054" y="929223"/>
                </a:lnTo>
                <a:lnTo>
                  <a:pt x="1609565" y="891933"/>
                </a:lnTo>
                <a:lnTo>
                  <a:pt x="1642801" y="852675"/>
                </a:lnTo>
                <a:lnTo>
                  <a:pt x="1671539" y="811599"/>
                </a:lnTo>
                <a:lnTo>
                  <a:pt x="1695553" y="768854"/>
                </a:lnTo>
                <a:lnTo>
                  <a:pt x="1714621" y="724591"/>
                </a:lnTo>
                <a:lnTo>
                  <a:pt x="1728518" y="678962"/>
                </a:lnTo>
                <a:lnTo>
                  <a:pt x="1737020" y="632115"/>
                </a:lnTo>
                <a:lnTo>
                  <a:pt x="1739904" y="584201"/>
                </a:lnTo>
                <a:lnTo>
                  <a:pt x="1737020" y="536287"/>
                </a:lnTo>
                <a:lnTo>
                  <a:pt x="1728518" y="489440"/>
                </a:lnTo>
                <a:lnTo>
                  <a:pt x="1714621" y="443811"/>
                </a:lnTo>
                <a:lnTo>
                  <a:pt x="1695553" y="399548"/>
                </a:lnTo>
                <a:lnTo>
                  <a:pt x="1671539" y="356803"/>
                </a:lnTo>
                <a:lnTo>
                  <a:pt x="1642801" y="315727"/>
                </a:lnTo>
                <a:lnTo>
                  <a:pt x="1609565" y="276469"/>
                </a:lnTo>
                <a:lnTo>
                  <a:pt x="1572054" y="239179"/>
                </a:lnTo>
                <a:lnTo>
                  <a:pt x="1530491" y="204009"/>
                </a:lnTo>
                <a:lnTo>
                  <a:pt x="1485101" y="171108"/>
                </a:lnTo>
                <a:lnTo>
                  <a:pt x="1436107" y="140627"/>
                </a:lnTo>
                <a:lnTo>
                  <a:pt x="1383734" y="112716"/>
                </a:lnTo>
                <a:lnTo>
                  <a:pt x="1328205" y="87526"/>
                </a:lnTo>
                <a:lnTo>
                  <a:pt x="1269745" y="65207"/>
                </a:lnTo>
                <a:lnTo>
                  <a:pt x="1208576" y="45909"/>
                </a:lnTo>
                <a:lnTo>
                  <a:pt x="1144924" y="29782"/>
                </a:lnTo>
                <a:lnTo>
                  <a:pt x="1079011" y="16978"/>
                </a:lnTo>
                <a:lnTo>
                  <a:pt x="1011062" y="7646"/>
                </a:lnTo>
                <a:lnTo>
                  <a:pt x="941301" y="1936"/>
                </a:lnTo>
                <a:lnTo>
                  <a:pt x="869952" y="0"/>
                </a:lnTo>
                <a:lnTo>
                  <a:pt x="798602" y="1936"/>
                </a:lnTo>
                <a:lnTo>
                  <a:pt x="728841" y="7646"/>
                </a:lnTo>
                <a:lnTo>
                  <a:pt x="660892" y="16978"/>
                </a:lnTo>
                <a:lnTo>
                  <a:pt x="594980" y="29782"/>
                </a:lnTo>
                <a:lnTo>
                  <a:pt x="531327" y="45909"/>
                </a:lnTo>
                <a:lnTo>
                  <a:pt x="470159" y="65207"/>
                </a:lnTo>
                <a:lnTo>
                  <a:pt x="411698" y="87526"/>
                </a:lnTo>
                <a:lnTo>
                  <a:pt x="356169" y="112716"/>
                </a:lnTo>
                <a:lnTo>
                  <a:pt x="303796" y="140627"/>
                </a:lnTo>
                <a:lnTo>
                  <a:pt x="254803" y="171108"/>
                </a:lnTo>
                <a:lnTo>
                  <a:pt x="209413" y="204009"/>
                </a:lnTo>
                <a:lnTo>
                  <a:pt x="167850" y="239179"/>
                </a:lnTo>
                <a:lnTo>
                  <a:pt x="130338" y="276469"/>
                </a:lnTo>
                <a:lnTo>
                  <a:pt x="97102" y="315727"/>
                </a:lnTo>
                <a:lnTo>
                  <a:pt x="68365" y="356803"/>
                </a:lnTo>
                <a:lnTo>
                  <a:pt x="44350" y="399548"/>
                </a:lnTo>
                <a:lnTo>
                  <a:pt x="25283" y="443811"/>
                </a:lnTo>
                <a:lnTo>
                  <a:pt x="11386" y="489440"/>
                </a:lnTo>
                <a:lnTo>
                  <a:pt x="2883" y="536287"/>
                </a:lnTo>
                <a:lnTo>
                  <a:pt x="0" y="584201"/>
                </a:lnTo>
                <a:close/>
              </a:path>
            </a:pathLst>
          </a:custGeom>
          <a:solidFill>
            <a:srgbClr val="EE7344"/>
          </a:solidFill>
        </p:spPr>
        <p:txBody>
          <a:bodyPr wrap="square" lIns="0" tIns="0" rIns="0" bIns="0" rtlCol="0">
            <a:noAutofit/>
          </a:bodyPr>
          <a:lstStyle/>
          <a:p>
            <a:endParaRPr/>
          </a:p>
        </p:txBody>
      </p:sp>
      <p:sp>
        <p:nvSpPr>
          <p:cNvPr id="27" name="object 27"/>
          <p:cNvSpPr/>
          <p:nvPr/>
        </p:nvSpPr>
        <p:spPr>
          <a:xfrm>
            <a:off x="3898899" y="5283205"/>
            <a:ext cx="1739905" cy="1168403"/>
          </a:xfrm>
          <a:custGeom>
            <a:avLst/>
            <a:gdLst/>
            <a:ahLst/>
            <a:cxnLst/>
            <a:rect l="l" t="t" r="r" b="b"/>
            <a:pathLst>
              <a:path w="1739905" h="1168403">
                <a:moveTo>
                  <a:pt x="0" y="584201"/>
                </a:moveTo>
                <a:lnTo>
                  <a:pt x="2883" y="536288"/>
                </a:lnTo>
                <a:lnTo>
                  <a:pt x="11386" y="489441"/>
                </a:lnTo>
                <a:lnTo>
                  <a:pt x="25283" y="443811"/>
                </a:lnTo>
                <a:lnTo>
                  <a:pt x="44350" y="399548"/>
                </a:lnTo>
                <a:lnTo>
                  <a:pt x="68365" y="356804"/>
                </a:lnTo>
                <a:lnTo>
                  <a:pt x="97102" y="315727"/>
                </a:lnTo>
                <a:lnTo>
                  <a:pt x="130338" y="276469"/>
                </a:lnTo>
                <a:lnTo>
                  <a:pt x="167850" y="239179"/>
                </a:lnTo>
                <a:lnTo>
                  <a:pt x="209413" y="204009"/>
                </a:lnTo>
                <a:lnTo>
                  <a:pt x="254803" y="171108"/>
                </a:lnTo>
                <a:lnTo>
                  <a:pt x="303796" y="140627"/>
                </a:lnTo>
                <a:lnTo>
                  <a:pt x="356169" y="112717"/>
                </a:lnTo>
                <a:lnTo>
                  <a:pt x="411698" y="87526"/>
                </a:lnTo>
                <a:lnTo>
                  <a:pt x="470159" y="65207"/>
                </a:lnTo>
                <a:lnTo>
                  <a:pt x="531327" y="45909"/>
                </a:lnTo>
                <a:lnTo>
                  <a:pt x="594980" y="29782"/>
                </a:lnTo>
                <a:lnTo>
                  <a:pt x="660892" y="16978"/>
                </a:lnTo>
                <a:lnTo>
                  <a:pt x="728841" y="7646"/>
                </a:lnTo>
                <a:lnTo>
                  <a:pt x="798603" y="1936"/>
                </a:lnTo>
                <a:lnTo>
                  <a:pt x="869952" y="0"/>
                </a:lnTo>
                <a:lnTo>
                  <a:pt x="941302" y="1936"/>
                </a:lnTo>
                <a:lnTo>
                  <a:pt x="1011063" y="7646"/>
                </a:lnTo>
                <a:lnTo>
                  <a:pt x="1079012" y="16978"/>
                </a:lnTo>
                <a:lnTo>
                  <a:pt x="1144924" y="29782"/>
                </a:lnTo>
                <a:lnTo>
                  <a:pt x="1208577" y="45909"/>
                </a:lnTo>
                <a:lnTo>
                  <a:pt x="1269745" y="65207"/>
                </a:lnTo>
                <a:lnTo>
                  <a:pt x="1328206" y="87526"/>
                </a:lnTo>
                <a:lnTo>
                  <a:pt x="1383735" y="112717"/>
                </a:lnTo>
                <a:lnTo>
                  <a:pt x="1436108" y="140627"/>
                </a:lnTo>
                <a:lnTo>
                  <a:pt x="1485102" y="171108"/>
                </a:lnTo>
                <a:lnTo>
                  <a:pt x="1530492" y="204009"/>
                </a:lnTo>
                <a:lnTo>
                  <a:pt x="1572054" y="239179"/>
                </a:lnTo>
                <a:lnTo>
                  <a:pt x="1609566" y="276469"/>
                </a:lnTo>
                <a:lnTo>
                  <a:pt x="1642802" y="315727"/>
                </a:lnTo>
                <a:lnTo>
                  <a:pt x="1671540" y="356804"/>
                </a:lnTo>
                <a:lnTo>
                  <a:pt x="1695554" y="399548"/>
                </a:lnTo>
                <a:lnTo>
                  <a:pt x="1714622" y="443811"/>
                </a:lnTo>
                <a:lnTo>
                  <a:pt x="1728519" y="489441"/>
                </a:lnTo>
                <a:lnTo>
                  <a:pt x="1737021" y="536288"/>
                </a:lnTo>
                <a:lnTo>
                  <a:pt x="1739905" y="584201"/>
                </a:lnTo>
                <a:lnTo>
                  <a:pt x="1737021" y="632115"/>
                </a:lnTo>
                <a:lnTo>
                  <a:pt x="1728519" y="678962"/>
                </a:lnTo>
                <a:lnTo>
                  <a:pt x="1714622" y="724592"/>
                </a:lnTo>
                <a:lnTo>
                  <a:pt x="1695554" y="768854"/>
                </a:lnTo>
                <a:lnTo>
                  <a:pt x="1671540" y="811599"/>
                </a:lnTo>
                <a:lnTo>
                  <a:pt x="1642802" y="852676"/>
                </a:lnTo>
                <a:lnTo>
                  <a:pt x="1609566" y="891934"/>
                </a:lnTo>
                <a:lnTo>
                  <a:pt x="1572054" y="929223"/>
                </a:lnTo>
                <a:lnTo>
                  <a:pt x="1530492" y="964394"/>
                </a:lnTo>
                <a:lnTo>
                  <a:pt x="1485102" y="997294"/>
                </a:lnTo>
                <a:lnTo>
                  <a:pt x="1436108" y="1027775"/>
                </a:lnTo>
                <a:lnTo>
                  <a:pt x="1383735" y="1055686"/>
                </a:lnTo>
                <a:lnTo>
                  <a:pt x="1328206" y="1080876"/>
                </a:lnTo>
                <a:lnTo>
                  <a:pt x="1269745" y="1103196"/>
                </a:lnTo>
                <a:lnTo>
                  <a:pt x="1208577" y="1122494"/>
                </a:lnTo>
                <a:lnTo>
                  <a:pt x="1144924" y="1138620"/>
                </a:lnTo>
                <a:lnTo>
                  <a:pt x="1079012" y="1151425"/>
                </a:lnTo>
                <a:lnTo>
                  <a:pt x="1011063" y="1160757"/>
                </a:lnTo>
                <a:lnTo>
                  <a:pt x="941302" y="1166466"/>
                </a:lnTo>
                <a:lnTo>
                  <a:pt x="869952" y="1168403"/>
                </a:lnTo>
                <a:lnTo>
                  <a:pt x="798603" y="1166466"/>
                </a:lnTo>
                <a:lnTo>
                  <a:pt x="728841" y="1160757"/>
                </a:lnTo>
                <a:lnTo>
                  <a:pt x="660892" y="1151425"/>
                </a:lnTo>
                <a:lnTo>
                  <a:pt x="594980" y="1138620"/>
                </a:lnTo>
                <a:lnTo>
                  <a:pt x="531327" y="1122494"/>
                </a:lnTo>
                <a:lnTo>
                  <a:pt x="470159" y="1103196"/>
                </a:lnTo>
                <a:lnTo>
                  <a:pt x="411698" y="1080876"/>
                </a:lnTo>
                <a:lnTo>
                  <a:pt x="356169" y="1055686"/>
                </a:lnTo>
                <a:lnTo>
                  <a:pt x="303796" y="1027775"/>
                </a:lnTo>
                <a:lnTo>
                  <a:pt x="254803" y="997294"/>
                </a:lnTo>
                <a:lnTo>
                  <a:pt x="209413" y="964394"/>
                </a:lnTo>
                <a:lnTo>
                  <a:pt x="167850" y="929223"/>
                </a:lnTo>
                <a:lnTo>
                  <a:pt x="130338" y="891934"/>
                </a:lnTo>
                <a:lnTo>
                  <a:pt x="97102" y="852676"/>
                </a:lnTo>
                <a:lnTo>
                  <a:pt x="68365" y="811599"/>
                </a:lnTo>
                <a:lnTo>
                  <a:pt x="44350" y="768854"/>
                </a:lnTo>
                <a:lnTo>
                  <a:pt x="25283" y="724592"/>
                </a:lnTo>
                <a:lnTo>
                  <a:pt x="11386" y="678962"/>
                </a:lnTo>
                <a:lnTo>
                  <a:pt x="2883" y="632115"/>
                </a:lnTo>
                <a:lnTo>
                  <a:pt x="0" y="584201"/>
                </a:lnTo>
                <a:close/>
              </a:path>
            </a:pathLst>
          </a:custGeom>
          <a:ln w="25400">
            <a:solidFill>
              <a:srgbClr val="375D89"/>
            </a:solidFill>
          </a:ln>
        </p:spPr>
        <p:txBody>
          <a:bodyPr wrap="square" lIns="0" tIns="0" rIns="0" bIns="0" rtlCol="0">
            <a:noAutofit/>
          </a:bodyPr>
          <a:lstStyle/>
          <a:p>
            <a:endParaRPr/>
          </a:p>
        </p:txBody>
      </p:sp>
      <p:sp>
        <p:nvSpPr>
          <p:cNvPr id="28" name="object 28"/>
          <p:cNvSpPr/>
          <p:nvPr/>
        </p:nvSpPr>
        <p:spPr>
          <a:xfrm>
            <a:off x="8623313" y="3454400"/>
            <a:ext cx="1752605" cy="1168403"/>
          </a:xfrm>
          <a:custGeom>
            <a:avLst/>
            <a:gdLst/>
            <a:ahLst/>
            <a:cxnLst/>
            <a:rect l="l" t="t" r="r" b="b"/>
            <a:pathLst>
              <a:path w="1752605" h="1168403">
                <a:moveTo>
                  <a:pt x="0" y="584201"/>
                </a:moveTo>
                <a:lnTo>
                  <a:pt x="2904" y="632115"/>
                </a:lnTo>
                <a:lnTo>
                  <a:pt x="11469" y="678962"/>
                </a:lnTo>
                <a:lnTo>
                  <a:pt x="25467" y="724592"/>
                </a:lnTo>
                <a:lnTo>
                  <a:pt x="44674" y="768854"/>
                </a:lnTo>
                <a:lnTo>
                  <a:pt x="68864" y="811599"/>
                </a:lnTo>
                <a:lnTo>
                  <a:pt x="97811" y="852676"/>
                </a:lnTo>
                <a:lnTo>
                  <a:pt x="131290" y="891934"/>
                </a:lnTo>
                <a:lnTo>
                  <a:pt x="169075" y="929223"/>
                </a:lnTo>
                <a:lnTo>
                  <a:pt x="210941" y="964394"/>
                </a:lnTo>
                <a:lnTo>
                  <a:pt x="256662" y="997294"/>
                </a:lnTo>
                <a:lnTo>
                  <a:pt x="306014" y="1027775"/>
                </a:lnTo>
                <a:lnTo>
                  <a:pt x="358769" y="1055686"/>
                </a:lnTo>
                <a:lnTo>
                  <a:pt x="414703" y="1080876"/>
                </a:lnTo>
                <a:lnTo>
                  <a:pt x="473590" y="1103196"/>
                </a:lnTo>
                <a:lnTo>
                  <a:pt x="535205" y="1122494"/>
                </a:lnTo>
                <a:lnTo>
                  <a:pt x="599322" y="1138620"/>
                </a:lnTo>
                <a:lnTo>
                  <a:pt x="665716" y="1151425"/>
                </a:lnTo>
                <a:lnTo>
                  <a:pt x="734161" y="1160757"/>
                </a:lnTo>
                <a:lnTo>
                  <a:pt x="804432" y="1166466"/>
                </a:lnTo>
                <a:lnTo>
                  <a:pt x="876302" y="1168403"/>
                </a:lnTo>
                <a:lnTo>
                  <a:pt x="948173" y="1166466"/>
                </a:lnTo>
                <a:lnTo>
                  <a:pt x="1018443" y="1160757"/>
                </a:lnTo>
                <a:lnTo>
                  <a:pt x="1086888" y="1151425"/>
                </a:lnTo>
                <a:lnTo>
                  <a:pt x="1153282" y="1138620"/>
                </a:lnTo>
                <a:lnTo>
                  <a:pt x="1217399" y="1122494"/>
                </a:lnTo>
                <a:lnTo>
                  <a:pt x="1279014" y="1103196"/>
                </a:lnTo>
                <a:lnTo>
                  <a:pt x="1337901" y="1080876"/>
                </a:lnTo>
                <a:lnTo>
                  <a:pt x="1393835" y="1055686"/>
                </a:lnTo>
                <a:lnTo>
                  <a:pt x="1446591" y="1027775"/>
                </a:lnTo>
                <a:lnTo>
                  <a:pt x="1495942" y="997294"/>
                </a:lnTo>
                <a:lnTo>
                  <a:pt x="1541663" y="964394"/>
                </a:lnTo>
                <a:lnTo>
                  <a:pt x="1583529" y="929223"/>
                </a:lnTo>
                <a:lnTo>
                  <a:pt x="1621315" y="891934"/>
                </a:lnTo>
                <a:lnTo>
                  <a:pt x="1654794" y="852676"/>
                </a:lnTo>
                <a:lnTo>
                  <a:pt x="1683741" y="811599"/>
                </a:lnTo>
                <a:lnTo>
                  <a:pt x="1707930" y="768854"/>
                </a:lnTo>
                <a:lnTo>
                  <a:pt x="1727137" y="724592"/>
                </a:lnTo>
                <a:lnTo>
                  <a:pt x="1741136" y="678962"/>
                </a:lnTo>
                <a:lnTo>
                  <a:pt x="1749700" y="632115"/>
                </a:lnTo>
                <a:lnTo>
                  <a:pt x="1752605" y="584201"/>
                </a:lnTo>
                <a:lnTo>
                  <a:pt x="1749700" y="536288"/>
                </a:lnTo>
                <a:lnTo>
                  <a:pt x="1741136" y="489441"/>
                </a:lnTo>
                <a:lnTo>
                  <a:pt x="1727137" y="443811"/>
                </a:lnTo>
                <a:lnTo>
                  <a:pt x="1707930" y="399548"/>
                </a:lnTo>
                <a:lnTo>
                  <a:pt x="1683741" y="356804"/>
                </a:lnTo>
                <a:lnTo>
                  <a:pt x="1654794" y="315727"/>
                </a:lnTo>
                <a:lnTo>
                  <a:pt x="1621315" y="276469"/>
                </a:lnTo>
                <a:lnTo>
                  <a:pt x="1583529" y="239179"/>
                </a:lnTo>
                <a:lnTo>
                  <a:pt x="1541663" y="204009"/>
                </a:lnTo>
                <a:lnTo>
                  <a:pt x="1495942" y="171108"/>
                </a:lnTo>
                <a:lnTo>
                  <a:pt x="1446591" y="140627"/>
                </a:lnTo>
                <a:lnTo>
                  <a:pt x="1393835" y="112717"/>
                </a:lnTo>
                <a:lnTo>
                  <a:pt x="1337901" y="87526"/>
                </a:lnTo>
                <a:lnTo>
                  <a:pt x="1279014" y="65207"/>
                </a:lnTo>
                <a:lnTo>
                  <a:pt x="1217399" y="45909"/>
                </a:lnTo>
                <a:lnTo>
                  <a:pt x="1153282" y="29782"/>
                </a:lnTo>
                <a:lnTo>
                  <a:pt x="1086888" y="16978"/>
                </a:lnTo>
                <a:lnTo>
                  <a:pt x="1018443" y="7646"/>
                </a:lnTo>
                <a:lnTo>
                  <a:pt x="948173" y="1936"/>
                </a:lnTo>
                <a:lnTo>
                  <a:pt x="876302" y="0"/>
                </a:lnTo>
                <a:lnTo>
                  <a:pt x="804432" y="1936"/>
                </a:lnTo>
                <a:lnTo>
                  <a:pt x="734161" y="7646"/>
                </a:lnTo>
                <a:lnTo>
                  <a:pt x="665716" y="16978"/>
                </a:lnTo>
                <a:lnTo>
                  <a:pt x="599322" y="29782"/>
                </a:lnTo>
                <a:lnTo>
                  <a:pt x="535205" y="45909"/>
                </a:lnTo>
                <a:lnTo>
                  <a:pt x="473590" y="65207"/>
                </a:lnTo>
                <a:lnTo>
                  <a:pt x="414703" y="87526"/>
                </a:lnTo>
                <a:lnTo>
                  <a:pt x="358769" y="112717"/>
                </a:lnTo>
                <a:lnTo>
                  <a:pt x="306014" y="140627"/>
                </a:lnTo>
                <a:lnTo>
                  <a:pt x="256662" y="171108"/>
                </a:lnTo>
                <a:lnTo>
                  <a:pt x="210941" y="204009"/>
                </a:lnTo>
                <a:lnTo>
                  <a:pt x="169075" y="239179"/>
                </a:lnTo>
                <a:lnTo>
                  <a:pt x="131290" y="276469"/>
                </a:lnTo>
                <a:lnTo>
                  <a:pt x="97811" y="315727"/>
                </a:lnTo>
                <a:lnTo>
                  <a:pt x="68864" y="356804"/>
                </a:lnTo>
                <a:lnTo>
                  <a:pt x="44674" y="399548"/>
                </a:lnTo>
                <a:lnTo>
                  <a:pt x="25467" y="443811"/>
                </a:lnTo>
                <a:lnTo>
                  <a:pt x="11469" y="489441"/>
                </a:lnTo>
                <a:lnTo>
                  <a:pt x="2904" y="536288"/>
                </a:lnTo>
                <a:lnTo>
                  <a:pt x="0" y="584201"/>
                </a:lnTo>
                <a:close/>
              </a:path>
            </a:pathLst>
          </a:custGeom>
          <a:solidFill>
            <a:srgbClr val="B2A1C6"/>
          </a:solidFill>
        </p:spPr>
        <p:txBody>
          <a:bodyPr wrap="square" lIns="0" tIns="0" rIns="0" bIns="0" rtlCol="0">
            <a:noAutofit/>
          </a:bodyPr>
          <a:lstStyle/>
          <a:p>
            <a:endParaRPr/>
          </a:p>
        </p:txBody>
      </p:sp>
      <p:sp>
        <p:nvSpPr>
          <p:cNvPr id="29" name="object 29"/>
          <p:cNvSpPr/>
          <p:nvPr/>
        </p:nvSpPr>
        <p:spPr>
          <a:xfrm>
            <a:off x="8623313" y="3454400"/>
            <a:ext cx="1752606" cy="1168404"/>
          </a:xfrm>
          <a:custGeom>
            <a:avLst/>
            <a:gdLst/>
            <a:ahLst/>
            <a:cxnLst/>
            <a:rect l="l" t="t" r="r" b="b"/>
            <a:pathLst>
              <a:path w="1752606" h="1168404">
                <a:moveTo>
                  <a:pt x="0" y="584202"/>
                </a:moveTo>
                <a:lnTo>
                  <a:pt x="2904" y="536288"/>
                </a:lnTo>
                <a:lnTo>
                  <a:pt x="11469" y="489441"/>
                </a:lnTo>
                <a:lnTo>
                  <a:pt x="25467" y="443811"/>
                </a:lnTo>
                <a:lnTo>
                  <a:pt x="44674" y="399549"/>
                </a:lnTo>
                <a:lnTo>
                  <a:pt x="68864" y="356804"/>
                </a:lnTo>
                <a:lnTo>
                  <a:pt x="97811" y="315727"/>
                </a:lnTo>
                <a:lnTo>
                  <a:pt x="131290" y="276469"/>
                </a:lnTo>
                <a:lnTo>
                  <a:pt x="169075" y="239179"/>
                </a:lnTo>
                <a:lnTo>
                  <a:pt x="210941" y="204009"/>
                </a:lnTo>
                <a:lnTo>
                  <a:pt x="256663" y="171108"/>
                </a:lnTo>
                <a:lnTo>
                  <a:pt x="306014" y="140627"/>
                </a:lnTo>
                <a:lnTo>
                  <a:pt x="358769" y="112717"/>
                </a:lnTo>
                <a:lnTo>
                  <a:pt x="414703" y="87526"/>
                </a:lnTo>
                <a:lnTo>
                  <a:pt x="473591" y="65207"/>
                </a:lnTo>
                <a:lnTo>
                  <a:pt x="535206" y="45909"/>
                </a:lnTo>
                <a:lnTo>
                  <a:pt x="599323" y="29783"/>
                </a:lnTo>
                <a:lnTo>
                  <a:pt x="665717" y="16978"/>
                </a:lnTo>
                <a:lnTo>
                  <a:pt x="734162" y="7646"/>
                </a:lnTo>
                <a:lnTo>
                  <a:pt x="804432" y="1936"/>
                </a:lnTo>
                <a:lnTo>
                  <a:pt x="876303" y="0"/>
                </a:lnTo>
                <a:lnTo>
                  <a:pt x="948173" y="1936"/>
                </a:lnTo>
                <a:lnTo>
                  <a:pt x="1018444" y="7646"/>
                </a:lnTo>
                <a:lnTo>
                  <a:pt x="1086888" y="16978"/>
                </a:lnTo>
                <a:lnTo>
                  <a:pt x="1153282" y="29783"/>
                </a:lnTo>
                <a:lnTo>
                  <a:pt x="1217399" y="45909"/>
                </a:lnTo>
                <a:lnTo>
                  <a:pt x="1279014" y="65207"/>
                </a:lnTo>
                <a:lnTo>
                  <a:pt x="1337902" y="87526"/>
                </a:lnTo>
                <a:lnTo>
                  <a:pt x="1393836" y="112717"/>
                </a:lnTo>
                <a:lnTo>
                  <a:pt x="1446591" y="140627"/>
                </a:lnTo>
                <a:lnTo>
                  <a:pt x="1495942" y="171108"/>
                </a:lnTo>
                <a:lnTo>
                  <a:pt x="1541664" y="204009"/>
                </a:lnTo>
                <a:lnTo>
                  <a:pt x="1583530" y="239179"/>
                </a:lnTo>
                <a:lnTo>
                  <a:pt x="1621315" y="276469"/>
                </a:lnTo>
                <a:lnTo>
                  <a:pt x="1654794" y="315727"/>
                </a:lnTo>
                <a:lnTo>
                  <a:pt x="1683742" y="356804"/>
                </a:lnTo>
                <a:lnTo>
                  <a:pt x="1707931" y="399549"/>
                </a:lnTo>
                <a:lnTo>
                  <a:pt x="1727138" y="443811"/>
                </a:lnTo>
                <a:lnTo>
                  <a:pt x="1741136" y="489441"/>
                </a:lnTo>
                <a:lnTo>
                  <a:pt x="1749701" y="536288"/>
                </a:lnTo>
                <a:lnTo>
                  <a:pt x="1752606" y="584202"/>
                </a:lnTo>
                <a:lnTo>
                  <a:pt x="1749701" y="632115"/>
                </a:lnTo>
                <a:lnTo>
                  <a:pt x="1741136" y="678962"/>
                </a:lnTo>
                <a:lnTo>
                  <a:pt x="1727138" y="724592"/>
                </a:lnTo>
                <a:lnTo>
                  <a:pt x="1707931" y="768855"/>
                </a:lnTo>
                <a:lnTo>
                  <a:pt x="1683742" y="811599"/>
                </a:lnTo>
                <a:lnTo>
                  <a:pt x="1654794" y="852676"/>
                </a:lnTo>
                <a:lnTo>
                  <a:pt x="1621315" y="891934"/>
                </a:lnTo>
                <a:lnTo>
                  <a:pt x="1583530" y="929224"/>
                </a:lnTo>
                <a:lnTo>
                  <a:pt x="1541664" y="964394"/>
                </a:lnTo>
                <a:lnTo>
                  <a:pt x="1495942" y="997295"/>
                </a:lnTo>
                <a:lnTo>
                  <a:pt x="1446591" y="1027776"/>
                </a:lnTo>
                <a:lnTo>
                  <a:pt x="1393836" y="1055687"/>
                </a:lnTo>
                <a:lnTo>
                  <a:pt x="1337902" y="1080877"/>
                </a:lnTo>
                <a:lnTo>
                  <a:pt x="1279014" y="1103196"/>
                </a:lnTo>
                <a:lnTo>
                  <a:pt x="1217399" y="1122494"/>
                </a:lnTo>
                <a:lnTo>
                  <a:pt x="1153282" y="1138621"/>
                </a:lnTo>
                <a:lnTo>
                  <a:pt x="1086888" y="1151425"/>
                </a:lnTo>
                <a:lnTo>
                  <a:pt x="1018444" y="1160757"/>
                </a:lnTo>
                <a:lnTo>
                  <a:pt x="948173" y="1166467"/>
                </a:lnTo>
                <a:lnTo>
                  <a:pt x="876303" y="1168404"/>
                </a:lnTo>
                <a:lnTo>
                  <a:pt x="804432" y="1166467"/>
                </a:lnTo>
                <a:lnTo>
                  <a:pt x="734162" y="1160757"/>
                </a:lnTo>
                <a:lnTo>
                  <a:pt x="665717" y="1151425"/>
                </a:lnTo>
                <a:lnTo>
                  <a:pt x="599323" y="1138621"/>
                </a:lnTo>
                <a:lnTo>
                  <a:pt x="535206" y="1122494"/>
                </a:lnTo>
                <a:lnTo>
                  <a:pt x="473591" y="1103196"/>
                </a:lnTo>
                <a:lnTo>
                  <a:pt x="414703" y="1080877"/>
                </a:lnTo>
                <a:lnTo>
                  <a:pt x="358769" y="1055687"/>
                </a:lnTo>
                <a:lnTo>
                  <a:pt x="306014" y="1027776"/>
                </a:lnTo>
                <a:lnTo>
                  <a:pt x="256663" y="997295"/>
                </a:lnTo>
                <a:lnTo>
                  <a:pt x="210941" y="964394"/>
                </a:lnTo>
                <a:lnTo>
                  <a:pt x="169075" y="929224"/>
                </a:lnTo>
                <a:lnTo>
                  <a:pt x="131290" y="891934"/>
                </a:lnTo>
                <a:lnTo>
                  <a:pt x="97811" y="852676"/>
                </a:lnTo>
                <a:lnTo>
                  <a:pt x="68864" y="811599"/>
                </a:lnTo>
                <a:lnTo>
                  <a:pt x="44674" y="768855"/>
                </a:lnTo>
                <a:lnTo>
                  <a:pt x="25467" y="724592"/>
                </a:lnTo>
                <a:lnTo>
                  <a:pt x="11469" y="678962"/>
                </a:lnTo>
                <a:lnTo>
                  <a:pt x="2904" y="632115"/>
                </a:lnTo>
                <a:lnTo>
                  <a:pt x="0" y="584202"/>
                </a:lnTo>
                <a:close/>
              </a:path>
            </a:pathLst>
          </a:custGeom>
          <a:ln w="25400">
            <a:solidFill>
              <a:srgbClr val="375D89"/>
            </a:solidFill>
          </a:ln>
        </p:spPr>
        <p:txBody>
          <a:bodyPr wrap="square" lIns="0" tIns="0" rIns="0" bIns="0" rtlCol="0">
            <a:noAutofit/>
          </a:bodyPr>
          <a:lstStyle/>
          <a:p>
            <a:endParaRPr/>
          </a:p>
        </p:txBody>
      </p:sp>
      <p:sp>
        <p:nvSpPr>
          <p:cNvPr id="30" name="object 30"/>
          <p:cNvSpPr/>
          <p:nvPr/>
        </p:nvSpPr>
        <p:spPr>
          <a:xfrm>
            <a:off x="8623313" y="1828794"/>
            <a:ext cx="1663705" cy="1168404"/>
          </a:xfrm>
          <a:custGeom>
            <a:avLst/>
            <a:gdLst/>
            <a:ahLst/>
            <a:cxnLst/>
            <a:rect l="l" t="t" r="r" b="b"/>
            <a:pathLst>
              <a:path w="1663705" h="1168404">
                <a:moveTo>
                  <a:pt x="0" y="584202"/>
                </a:moveTo>
                <a:lnTo>
                  <a:pt x="2757" y="632115"/>
                </a:lnTo>
                <a:lnTo>
                  <a:pt x="10887" y="678962"/>
                </a:lnTo>
                <a:lnTo>
                  <a:pt x="24175" y="724592"/>
                </a:lnTo>
                <a:lnTo>
                  <a:pt x="42408" y="768855"/>
                </a:lnTo>
                <a:lnTo>
                  <a:pt x="65371" y="811599"/>
                </a:lnTo>
                <a:lnTo>
                  <a:pt x="92849" y="852676"/>
                </a:lnTo>
                <a:lnTo>
                  <a:pt x="124630" y="891934"/>
                </a:lnTo>
                <a:lnTo>
                  <a:pt x="160499" y="929224"/>
                </a:lnTo>
                <a:lnTo>
                  <a:pt x="200241" y="964394"/>
                </a:lnTo>
                <a:lnTo>
                  <a:pt x="243643" y="997295"/>
                </a:lnTo>
                <a:lnTo>
                  <a:pt x="290491" y="1027776"/>
                </a:lnTo>
                <a:lnTo>
                  <a:pt x="340571" y="1055687"/>
                </a:lnTo>
                <a:lnTo>
                  <a:pt x="393668" y="1080877"/>
                </a:lnTo>
                <a:lnTo>
                  <a:pt x="449568" y="1103196"/>
                </a:lnTo>
                <a:lnTo>
                  <a:pt x="508057" y="1122494"/>
                </a:lnTo>
                <a:lnTo>
                  <a:pt x="568922" y="1138621"/>
                </a:lnTo>
                <a:lnTo>
                  <a:pt x="631948" y="1151425"/>
                </a:lnTo>
                <a:lnTo>
                  <a:pt x="696921" y="1160757"/>
                </a:lnTo>
                <a:lnTo>
                  <a:pt x="763627" y="1166467"/>
                </a:lnTo>
                <a:lnTo>
                  <a:pt x="831852" y="1168404"/>
                </a:lnTo>
                <a:lnTo>
                  <a:pt x="900077" y="1166467"/>
                </a:lnTo>
                <a:lnTo>
                  <a:pt x="966783" y="1160757"/>
                </a:lnTo>
                <a:lnTo>
                  <a:pt x="1031756" y="1151425"/>
                </a:lnTo>
                <a:lnTo>
                  <a:pt x="1094782" y="1138621"/>
                </a:lnTo>
                <a:lnTo>
                  <a:pt x="1155647" y="1122494"/>
                </a:lnTo>
                <a:lnTo>
                  <a:pt x="1214136" y="1103196"/>
                </a:lnTo>
                <a:lnTo>
                  <a:pt x="1270037" y="1080877"/>
                </a:lnTo>
                <a:lnTo>
                  <a:pt x="1323134" y="1055687"/>
                </a:lnTo>
                <a:lnTo>
                  <a:pt x="1373213" y="1027776"/>
                </a:lnTo>
                <a:lnTo>
                  <a:pt x="1420061" y="997295"/>
                </a:lnTo>
                <a:lnTo>
                  <a:pt x="1463463" y="964394"/>
                </a:lnTo>
                <a:lnTo>
                  <a:pt x="1503206" y="929224"/>
                </a:lnTo>
                <a:lnTo>
                  <a:pt x="1539075" y="891934"/>
                </a:lnTo>
                <a:lnTo>
                  <a:pt x="1570855" y="852676"/>
                </a:lnTo>
                <a:lnTo>
                  <a:pt x="1598334" y="811599"/>
                </a:lnTo>
                <a:lnTo>
                  <a:pt x="1621297" y="768855"/>
                </a:lnTo>
                <a:lnTo>
                  <a:pt x="1639530" y="724592"/>
                </a:lnTo>
                <a:lnTo>
                  <a:pt x="1652818" y="678962"/>
                </a:lnTo>
                <a:lnTo>
                  <a:pt x="1660948" y="632115"/>
                </a:lnTo>
                <a:lnTo>
                  <a:pt x="1663705" y="584202"/>
                </a:lnTo>
                <a:lnTo>
                  <a:pt x="1660948" y="536288"/>
                </a:lnTo>
                <a:lnTo>
                  <a:pt x="1652818" y="489441"/>
                </a:lnTo>
                <a:lnTo>
                  <a:pt x="1639530" y="443811"/>
                </a:lnTo>
                <a:lnTo>
                  <a:pt x="1621297" y="399549"/>
                </a:lnTo>
                <a:lnTo>
                  <a:pt x="1598334" y="356804"/>
                </a:lnTo>
                <a:lnTo>
                  <a:pt x="1570855" y="315727"/>
                </a:lnTo>
                <a:lnTo>
                  <a:pt x="1539075" y="276469"/>
                </a:lnTo>
                <a:lnTo>
                  <a:pt x="1503206" y="239179"/>
                </a:lnTo>
                <a:lnTo>
                  <a:pt x="1463463" y="204009"/>
                </a:lnTo>
                <a:lnTo>
                  <a:pt x="1420061" y="171108"/>
                </a:lnTo>
                <a:lnTo>
                  <a:pt x="1373213" y="140627"/>
                </a:lnTo>
                <a:lnTo>
                  <a:pt x="1323134" y="112717"/>
                </a:lnTo>
                <a:lnTo>
                  <a:pt x="1270037" y="87526"/>
                </a:lnTo>
                <a:lnTo>
                  <a:pt x="1214136" y="65207"/>
                </a:lnTo>
                <a:lnTo>
                  <a:pt x="1155647" y="45909"/>
                </a:lnTo>
                <a:lnTo>
                  <a:pt x="1094782" y="29783"/>
                </a:lnTo>
                <a:lnTo>
                  <a:pt x="1031756" y="16978"/>
                </a:lnTo>
                <a:lnTo>
                  <a:pt x="966783" y="7646"/>
                </a:lnTo>
                <a:lnTo>
                  <a:pt x="900077" y="1936"/>
                </a:lnTo>
                <a:lnTo>
                  <a:pt x="831852" y="0"/>
                </a:lnTo>
                <a:lnTo>
                  <a:pt x="763627" y="1936"/>
                </a:lnTo>
                <a:lnTo>
                  <a:pt x="696921" y="7646"/>
                </a:lnTo>
                <a:lnTo>
                  <a:pt x="631948" y="16978"/>
                </a:lnTo>
                <a:lnTo>
                  <a:pt x="568922" y="29783"/>
                </a:lnTo>
                <a:lnTo>
                  <a:pt x="508057" y="45909"/>
                </a:lnTo>
                <a:lnTo>
                  <a:pt x="449568" y="65207"/>
                </a:lnTo>
                <a:lnTo>
                  <a:pt x="393668" y="87526"/>
                </a:lnTo>
                <a:lnTo>
                  <a:pt x="340571" y="112717"/>
                </a:lnTo>
                <a:lnTo>
                  <a:pt x="290491" y="140627"/>
                </a:lnTo>
                <a:lnTo>
                  <a:pt x="243643" y="171108"/>
                </a:lnTo>
                <a:lnTo>
                  <a:pt x="200241" y="204009"/>
                </a:lnTo>
                <a:lnTo>
                  <a:pt x="160499" y="239179"/>
                </a:lnTo>
                <a:lnTo>
                  <a:pt x="124630" y="276469"/>
                </a:lnTo>
                <a:lnTo>
                  <a:pt x="92849" y="315727"/>
                </a:lnTo>
                <a:lnTo>
                  <a:pt x="65371" y="356804"/>
                </a:lnTo>
                <a:lnTo>
                  <a:pt x="42408" y="399549"/>
                </a:lnTo>
                <a:lnTo>
                  <a:pt x="24175" y="443811"/>
                </a:lnTo>
                <a:lnTo>
                  <a:pt x="10887" y="489441"/>
                </a:lnTo>
                <a:lnTo>
                  <a:pt x="2757" y="536288"/>
                </a:lnTo>
                <a:lnTo>
                  <a:pt x="0" y="584202"/>
                </a:lnTo>
                <a:close/>
              </a:path>
            </a:pathLst>
          </a:custGeom>
          <a:solidFill>
            <a:srgbClr val="EE7344"/>
          </a:solidFill>
        </p:spPr>
        <p:txBody>
          <a:bodyPr wrap="square" lIns="0" tIns="0" rIns="0" bIns="0" rtlCol="0">
            <a:noAutofit/>
          </a:bodyPr>
          <a:lstStyle/>
          <a:p>
            <a:endParaRPr/>
          </a:p>
        </p:txBody>
      </p:sp>
      <p:sp>
        <p:nvSpPr>
          <p:cNvPr id="31" name="object 31"/>
          <p:cNvSpPr/>
          <p:nvPr/>
        </p:nvSpPr>
        <p:spPr>
          <a:xfrm>
            <a:off x="8623313" y="1828794"/>
            <a:ext cx="1663706" cy="1168404"/>
          </a:xfrm>
          <a:custGeom>
            <a:avLst/>
            <a:gdLst/>
            <a:ahLst/>
            <a:cxnLst/>
            <a:rect l="l" t="t" r="r" b="b"/>
            <a:pathLst>
              <a:path w="1663706" h="1168404">
                <a:moveTo>
                  <a:pt x="0" y="584202"/>
                </a:moveTo>
                <a:lnTo>
                  <a:pt x="2757" y="536288"/>
                </a:lnTo>
                <a:lnTo>
                  <a:pt x="10887" y="489441"/>
                </a:lnTo>
                <a:lnTo>
                  <a:pt x="24175" y="443811"/>
                </a:lnTo>
                <a:lnTo>
                  <a:pt x="42408" y="399549"/>
                </a:lnTo>
                <a:lnTo>
                  <a:pt x="65371" y="356804"/>
                </a:lnTo>
                <a:lnTo>
                  <a:pt x="92849" y="315727"/>
                </a:lnTo>
                <a:lnTo>
                  <a:pt x="124630" y="276469"/>
                </a:lnTo>
                <a:lnTo>
                  <a:pt x="160499" y="239180"/>
                </a:lnTo>
                <a:lnTo>
                  <a:pt x="200241" y="204009"/>
                </a:lnTo>
                <a:lnTo>
                  <a:pt x="243644" y="171108"/>
                </a:lnTo>
                <a:lnTo>
                  <a:pt x="290491" y="140627"/>
                </a:lnTo>
                <a:lnTo>
                  <a:pt x="340571" y="112717"/>
                </a:lnTo>
                <a:lnTo>
                  <a:pt x="393668" y="87526"/>
                </a:lnTo>
                <a:lnTo>
                  <a:pt x="449568" y="65207"/>
                </a:lnTo>
                <a:lnTo>
                  <a:pt x="508058" y="45909"/>
                </a:lnTo>
                <a:lnTo>
                  <a:pt x="568923" y="29783"/>
                </a:lnTo>
                <a:lnTo>
                  <a:pt x="631949" y="16978"/>
                </a:lnTo>
                <a:lnTo>
                  <a:pt x="696922" y="7646"/>
                </a:lnTo>
                <a:lnTo>
                  <a:pt x="763628" y="1936"/>
                </a:lnTo>
                <a:lnTo>
                  <a:pt x="831853" y="0"/>
                </a:lnTo>
                <a:lnTo>
                  <a:pt x="900078" y="1936"/>
                </a:lnTo>
                <a:lnTo>
                  <a:pt x="966784" y="7646"/>
                </a:lnTo>
                <a:lnTo>
                  <a:pt x="1031757" y="16978"/>
                </a:lnTo>
                <a:lnTo>
                  <a:pt x="1094783" y="29783"/>
                </a:lnTo>
                <a:lnTo>
                  <a:pt x="1155648" y="45909"/>
                </a:lnTo>
                <a:lnTo>
                  <a:pt x="1214137" y="65207"/>
                </a:lnTo>
                <a:lnTo>
                  <a:pt x="1270038" y="87526"/>
                </a:lnTo>
                <a:lnTo>
                  <a:pt x="1323135" y="112717"/>
                </a:lnTo>
                <a:lnTo>
                  <a:pt x="1373214" y="140627"/>
                </a:lnTo>
                <a:lnTo>
                  <a:pt x="1420062" y="171108"/>
                </a:lnTo>
                <a:lnTo>
                  <a:pt x="1463464" y="204009"/>
                </a:lnTo>
                <a:lnTo>
                  <a:pt x="1503207" y="239180"/>
                </a:lnTo>
                <a:lnTo>
                  <a:pt x="1539076" y="276469"/>
                </a:lnTo>
                <a:lnTo>
                  <a:pt x="1570856" y="315727"/>
                </a:lnTo>
                <a:lnTo>
                  <a:pt x="1598335" y="356804"/>
                </a:lnTo>
                <a:lnTo>
                  <a:pt x="1621298" y="399549"/>
                </a:lnTo>
                <a:lnTo>
                  <a:pt x="1639530" y="443811"/>
                </a:lnTo>
                <a:lnTo>
                  <a:pt x="1652819" y="489441"/>
                </a:lnTo>
                <a:lnTo>
                  <a:pt x="1660949" y="536288"/>
                </a:lnTo>
                <a:lnTo>
                  <a:pt x="1663706" y="584202"/>
                </a:lnTo>
                <a:lnTo>
                  <a:pt x="1660949" y="632116"/>
                </a:lnTo>
                <a:lnTo>
                  <a:pt x="1652819" y="678963"/>
                </a:lnTo>
                <a:lnTo>
                  <a:pt x="1639530" y="724592"/>
                </a:lnTo>
                <a:lnTo>
                  <a:pt x="1621298" y="768855"/>
                </a:lnTo>
                <a:lnTo>
                  <a:pt x="1598335" y="811600"/>
                </a:lnTo>
                <a:lnTo>
                  <a:pt x="1570856" y="852676"/>
                </a:lnTo>
                <a:lnTo>
                  <a:pt x="1539076" y="891935"/>
                </a:lnTo>
                <a:lnTo>
                  <a:pt x="1503207" y="929224"/>
                </a:lnTo>
                <a:lnTo>
                  <a:pt x="1463464" y="964394"/>
                </a:lnTo>
                <a:lnTo>
                  <a:pt x="1420062" y="997295"/>
                </a:lnTo>
                <a:lnTo>
                  <a:pt x="1373214" y="1027776"/>
                </a:lnTo>
                <a:lnTo>
                  <a:pt x="1323135" y="1055687"/>
                </a:lnTo>
                <a:lnTo>
                  <a:pt x="1270038" y="1080877"/>
                </a:lnTo>
                <a:lnTo>
                  <a:pt x="1214137" y="1103197"/>
                </a:lnTo>
                <a:lnTo>
                  <a:pt x="1155648" y="1122495"/>
                </a:lnTo>
                <a:lnTo>
                  <a:pt x="1094783" y="1138621"/>
                </a:lnTo>
                <a:lnTo>
                  <a:pt x="1031757" y="1151426"/>
                </a:lnTo>
                <a:lnTo>
                  <a:pt x="966784" y="1160758"/>
                </a:lnTo>
                <a:lnTo>
                  <a:pt x="900078" y="1166468"/>
                </a:lnTo>
                <a:lnTo>
                  <a:pt x="831853" y="1168404"/>
                </a:lnTo>
                <a:lnTo>
                  <a:pt x="763628" y="1166468"/>
                </a:lnTo>
                <a:lnTo>
                  <a:pt x="696922" y="1160758"/>
                </a:lnTo>
                <a:lnTo>
                  <a:pt x="631949" y="1151426"/>
                </a:lnTo>
                <a:lnTo>
                  <a:pt x="568923" y="1138621"/>
                </a:lnTo>
                <a:lnTo>
                  <a:pt x="508058" y="1122495"/>
                </a:lnTo>
                <a:lnTo>
                  <a:pt x="449568" y="1103197"/>
                </a:lnTo>
                <a:lnTo>
                  <a:pt x="393668" y="1080877"/>
                </a:lnTo>
                <a:lnTo>
                  <a:pt x="340571" y="1055687"/>
                </a:lnTo>
                <a:lnTo>
                  <a:pt x="290491" y="1027776"/>
                </a:lnTo>
                <a:lnTo>
                  <a:pt x="243644" y="997295"/>
                </a:lnTo>
                <a:lnTo>
                  <a:pt x="200241" y="964394"/>
                </a:lnTo>
                <a:lnTo>
                  <a:pt x="160499" y="929224"/>
                </a:lnTo>
                <a:lnTo>
                  <a:pt x="124630" y="891935"/>
                </a:lnTo>
                <a:lnTo>
                  <a:pt x="92849" y="852676"/>
                </a:lnTo>
                <a:lnTo>
                  <a:pt x="65371" y="811600"/>
                </a:lnTo>
                <a:lnTo>
                  <a:pt x="42408" y="768855"/>
                </a:lnTo>
                <a:lnTo>
                  <a:pt x="24175" y="724592"/>
                </a:lnTo>
                <a:lnTo>
                  <a:pt x="10887" y="678963"/>
                </a:lnTo>
                <a:lnTo>
                  <a:pt x="2757" y="632116"/>
                </a:lnTo>
                <a:lnTo>
                  <a:pt x="0" y="584202"/>
                </a:lnTo>
                <a:close/>
              </a:path>
            </a:pathLst>
          </a:custGeom>
          <a:ln w="25400">
            <a:solidFill>
              <a:srgbClr val="375D89"/>
            </a:solidFill>
          </a:ln>
        </p:spPr>
        <p:txBody>
          <a:bodyPr wrap="square" lIns="0" tIns="0" rIns="0" bIns="0" rtlCol="0">
            <a:noAutofit/>
          </a:bodyPr>
          <a:lstStyle/>
          <a:p>
            <a:endParaRPr/>
          </a:p>
        </p:txBody>
      </p:sp>
      <p:sp>
        <p:nvSpPr>
          <p:cNvPr id="32" name="object 32"/>
          <p:cNvSpPr/>
          <p:nvPr/>
        </p:nvSpPr>
        <p:spPr>
          <a:xfrm>
            <a:off x="5715001" y="4102103"/>
            <a:ext cx="609602" cy="152400"/>
          </a:xfrm>
          <a:custGeom>
            <a:avLst/>
            <a:gdLst/>
            <a:ahLst/>
            <a:cxnLst/>
            <a:rect l="l" t="t" r="r" b="b"/>
            <a:pathLst>
              <a:path w="609602" h="152400">
                <a:moveTo>
                  <a:pt x="524067" y="114300"/>
                </a:moveTo>
                <a:lnTo>
                  <a:pt x="524067" y="152400"/>
                </a:lnTo>
                <a:lnTo>
                  <a:pt x="609602" y="76200"/>
                </a:lnTo>
                <a:lnTo>
                  <a:pt x="524067" y="0"/>
                </a:lnTo>
                <a:lnTo>
                  <a:pt x="524067" y="38100"/>
                </a:lnTo>
                <a:lnTo>
                  <a:pt x="0" y="38100"/>
                </a:lnTo>
                <a:lnTo>
                  <a:pt x="0" y="114300"/>
                </a:lnTo>
                <a:lnTo>
                  <a:pt x="524067" y="114300"/>
                </a:lnTo>
                <a:close/>
              </a:path>
            </a:pathLst>
          </a:custGeom>
          <a:solidFill>
            <a:srgbClr val="4E81BC"/>
          </a:solidFill>
        </p:spPr>
        <p:txBody>
          <a:bodyPr wrap="square" lIns="0" tIns="0" rIns="0" bIns="0" rtlCol="0">
            <a:noAutofit/>
          </a:bodyPr>
          <a:lstStyle/>
          <a:p>
            <a:endParaRPr/>
          </a:p>
        </p:txBody>
      </p:sp>
      <p:sp>
        <p:nvSpPr>
          <p:cNvPr id="33" name="object 33"/>
          <p:cNvSpPr/>
          <p:nvPr/>
        </p:nvSpPr>
        <p:spPr>
          <a:xfrm>
            <a:off x="5715001" y="4102103"/>
            <a:ext cx="609602" cy="152400"/>
          </a:xfrm>
          <a:custGeom>
            <a:avLst/>
            <a:gdLst/>
            <a:ahLst/>
            <a:cxnLst/>
            <a:rect l="l" t="t" r="r" b="b"/>
            <a:pathLst>
              <a:path w="609602" h="152400">
                <a:moveTo>
                  <a:pt x="0" y="38100"/>
                </a:moveTo>
                <a:lnTo>
                  <a:pt x="524067" y="38100"/>
                </a:lnTo>
                <a:lnTo>
                  <a:pt x="524067" y="0"/>
                </a:lnTo>
                <a:lnTo>
                  <a:pt x="609602" y="76200"/>
                </a:lnTo>
                <a:lnTo>
                  <a:pt x="524067" y="152400"/>
                </a:lnTo>
                <a:lnTo>
                  <a:pt x="524067" y="114300"/>
                </a:lnTo>
                <a:lnTo>
                  <a:pt x="0" y="114300"/>
                </a:lnTo>
                <a:lnTo>
                  <a:pt x="0" y="38100"/>
                </a:lnTo>
                <a:close/>
              </a:path>
            </a:pathLst>
          </a:custGeom>
          <a:ln w="25400">
            <a:solidFill>
              <a:srgbClr val="375D89"/>
            </a:solidFill>
          </a:ln>
        </p:spPr>
        <p:txBody>
          <a:bodyPr wrap="square" lIns="0" tIns="0" rIns="0" bIns="0" rtlCol="0">
            <a:noAutofit/>
          </a:bodyPr>
          <a:lstStyle/>
          <a:p>
            <a:endParaRPr/>
          </a:p>
        </p:txBody>
      </p:sp>
      <p:sp>
        <p:nvSpPr>
          <p:cNvPr id="34" name="object 34"/>
          <p:cNvSpPr/>
          <p:nvPr/>
        </p:nvSpPr>
        <p:spPr>
          <a:xfrm>
            <a:off x="3530591" y="3962403"/>
            <a:ext cx="355601" cy="76200"/>
          </a:xfrm>
          <a:custGeom>
            <a:avLst/>
            <a:gdLst/>
            <a:ahLst/>
            <a:cxnLst/>
            <a:rect l="l" t="t" r="r" b="b"/>
            <a:pathLst>
              <a:path w="355601" h="76200">
                <a:moveTo>
                  <a:pt x="312834" y="57150"/>
                </a:moveTo>
                <a:lnTo>
                  <a:pt x="312834" y="76200"/>
                </a:lnTo>
                <a:lnTo>
                  <a:pt x="355601" y="38100"/>
                </a:lnTo>
                <a:lnTo>
                  <a:pt x="312834" y="0"/>
                </a:lnTo>
                <a:lnTo>
                  <a:pt x="312834" y="19050"/>
                </a:lnTo>
                <a:lnTo>
                  <a:pt x="0" y="19050"/>
                </a:lnTo>
                <a:lnTo>
                  <a:pt x="0" y="57150"/>
                </a:lnTo>
                <a:lnTo>
                  <a:pt x="312834" y="57150"/>
                </a:lnTo>
                <a:close/>
              </a:path>
            </a:pathLst>
          </a:custGeom>
          <a:solidFill>
            <a:srgbClr val="4E81BC"/>
          </a:solidFill>
        </p:spPr>
        <p:txBody>
          <a:bodyPr wrap="square" lIns="0" tIns="0" rIns="0" bIns="0" rtlCol="0">
            <a:noAutofit/>
          </a:bodyPr>
          <a:lstStyle/>
          <a:p>
            <a:endParaRPr/>
          </a:p>
        </p:txBody>
      </p:sp>
      <p:sp>
        <p:nvSpPr>
          <p:cNvPr id="35" name="object 35"/>
          <p:cNvSpPr/>
          <p:nvPr/>
        </p:nvSpPr>
        <p:spPr>
          <a:xfrm>
            <a:off x="3530591" y="3962403"/>
            <a:ext cx="355601" cy="76200"/>
          </a:xfrm>
          <a:custGeom>
            <a:avLst/>
            <a:gdLst/>
            <a:ahLst/>
            <a:cxnLst/>
            <a:rect l="l" t="t" r="r" b="b"/>
            <a:pathLst>
              <a:path w="355601" h="76200">
                <a:moveTo>
                  <a:pt x="0" y="19050"/>
                </a:moveTo>
                <a:lnTo>
                  <a:pt x="312834" y="19050"/>
                </a:lnTo>
                <a:lnTo>
                  <a:pt x="312834" y="0"/>
                </a:lnTo>
                <a:lnTo>
                  <a:pt x="355601" y="38100"/>
                </a:lnTo>
                <a:lnTo>
                  <a:pt x="312834" y="76200"/>
                </a:lnTo>
                <a:lnTo>
                  <a:pt x="312834" y="57150"/>
                </a:lnTo>
                <a:lnTo>
                  <a:pt x="0" y="57150"/>
                </a:lnTo>
                <a:lnTo>
                  <a:pt x="0" y="19050"/>
                </a:lnTo>
                <a:close/>
              </a:path>
            </a:pathLst>
          </a:custGeom>
          <a:ln w="25400">
            <a:solidFill>
              <a:srgbClr val="375D89"/>
            </a:solidFill>
          </a:ln>
        </p:spPr>
        <p:txBody>
          <a:bodyPr wrap="square" lIns="0" tIns="0" rIns="0" bIns="0" rtlCol="0">
            <a:noAutofit/>
          </a:bodyPr>
          <a:lstStyle/>
          <a:p>
            <a:endParaRPr/>
          </a:p>
        </p:txBody>
      </p:sp>
      <p:sp>
        <p:nvSpPr>
          <p:cNvPr id="36" name="object 36"/>
          <p:cNvSpPr/>
          <p:nvPr/>
        </p:nvSpPr>
        <p:spPr>
          <a:xfrm>
            <a:off x="9410721" y="2997198"/>
            <a:ext cx="177800" cy="457202"/>
          </a:xfrm>
          <a:custGeom>
            <a:avLst/>
            <a:gdLst/>
            <a:ahLst/>
            <a:cxnLst/>
            <a:rect l="l" t="t" r="r" b="b"/>
            <a:pathLst>
              <a:path w="177800" h="457202">
                <a:moveTo>
                  <a:pt x="88900" y="457202"/>
                </a:moveTo>
                <a:lnTo>
                  <a:pt x="177800" y="380833"/>
                </a:lnTo>
                <a:lnTo>
                  <a:pt x="133350" y="380833"/>
                </a:lnTo>
                <a:lnTo>
                  <a:pt x="133350" y="0"/>
                </a:lnTo>
                <a:lnTo>
                  <a:pt x="44450" y="0"/>
                </a:lnTo>
                <a:lnTo>
                  <a:pt x="44450" y="380833"/>
                </a:lnTo>
                <a:lnTo>
                  <a:pt x="0" y="380833"/>
                </a:lnTo>
                <a:lnTo>
                  <a:pt x="88900" y="457202"/>
                </a:lnTo>
                <a:close/>
              </a:path>
            </a:pathLst>
          </a:custGeom>
          <a:solidFill>
            <a:srgbClr val="4E81BC"/>
          </a:solidFill>
        </p:spPr>
        <p:txBody>
          <a:bodyPr wrap="square" lIns="0" tIns="0" rIns="0" bIns="0" rtlCol="0">
            <a:noAutofit/>
          </a:bodyPr>
          <a:lstStyle/>
          <a:p>
            <a:endParaRPr/>
          </a:p>
        </p:txBody>
      </p:sp>
      <p:sp>
        <p:nvSpPr>
          <p:cNvPr id="37" name="object 37"/>
          <p:cNvSpPr/>
          <p:nvPr/>
        </p:nvSpPr>
        <p:spPr>
          <a:xfrm>
            <a:off x="9410721" y="2997198"/>
            <a:ext cx="177800" cy="457202"/>
          </a:xfrm>
          <a:custGeom>
            <a:avLst/>
            <a:gdLst/>
            <a:ahLst/>
            <a:cxnLst/>
            <a:rect l="l" t="t" r="r" b="b"/>
            <a:pathLst>
              <a:path w="177800" h="457202">
                <a:moveTo>
                  <a:pt x="0" y="380832"/>
                </a:moveTo>
                <a:lnTo>
                  <a:pt x="44450" y="380832"/>
                </a:lnTo>
                <a:lnTo>
                  <a:pt x="44450" y="0"/>
                </a:lnTo>
                <a:lnTo>
                  <a:pt x="133350" y="0"/>
                </a:lnTo>
                <a:lnTo>
                  <a:pt x="133350" y="380832"/>
                </a:lnTo>
                <a:lnTo>
                  <a:pt x="177800" y="380832"/>
                </a:lnTo>
                <a:lnTo>
                  <a:pt x="88900" y="457202"/>
                </a:lnTo>
                <a:lnTo>
                  <a:pt x="0" y="380832"/>
                </a:lnTo>
                <a:close/>
              </a:path>
            </a:pathLst>
          </a:custGeom>
          <a:ln w="25400">
            <a:solidFill>
              <a:srgbClr val="375D89"/>
            </a:solidFill>
          </a:ln>
        </p:spPr>
        <p:txBody>
          <a:bodyPr wrap="square" lIns="0" tIns="0" rIns="0" bIns="0" rtlCol="0">
            <a:noAutofit/>
          </a:bodyPr>
          <a:lstStyle/>
          <a:p>
            <a:endParaRPr/>
          </a:p>
        </p:txBody>
      </p:sp>
      <p:sp>
        <p:nvSpPr>
          <p:cNvPr id="38" name="object 38"/>
          <p:cNvSpPr/>
          <p:nvPr/>
        </p:nvSpPr>
        <p:spPr>
          <a:xfrm>
            <a:off x="5657850" y="2228843"/>
            <a:ext cx="1397007" cy="1"/>
          </a:xfrm>
          <a:custGeom>
            <a:avLst/>
            <a:gdLst/>
            <a:ahLst/>
            <a:cxnLst/>
            <a:rect l="l" t="t" r="r" b="b"/>
            <a:pathLst>
              <a:path w="1397007" h="1">
                <a:moveTo>
                  <a:pt x="0" y="0"/>
                </a:moveTo>
                <a:lnTo>
                  <a:pt x="1397007" y="1"/>
                </a:lnTo>
              </a:path>
            </a:pathLst>
          </a:custGeom>
          <a:ln w="38100">
            <a:solidFill>
              <a:srgbClr val="497EBA"/>
            </a:solidFill>
          </a:ln>
        </p:spPr>
        <p:txBody>
          <a:bodyPr wrap="square" lIns="0" tIns="0" rIns="0" bIns="0" rtlCol="0">
            <a:noAutofit/>
          </a:bodyPr>
          <a:lstStyle/>
          <a:p>
            <a:endParaRPr/>
          </a:p>
        </p:txBody>
      </p:sp>
      <p:sp>
        <p:nvSpPr>
          <p:cNvPr id="39" name="object 39"/>
          <p:cNvSpPr/>
          <p:nvPr/>
        </p:nvSpPr>
        <p:spPr>
          <a:xfrm>
            <a:off x="6977380" y="2225040"/>
            <a:ext cx="114300" cy="1155706"/>
          </a:xfrm>
          <a:custGeom>
            <a:avLst/>
            <a:gdLst/>
            <a:ahLst/>
            <a:cxnLst/>
            <a:rect l="l" t="t" r="r" b="b"/>
            <a:pathLst>
              <a:path w="114300" h="1155706">
                <a:moveTo>
                  <a:pt x="57150" y="1155706"/>
                </a:moveTo>
                <a:lnTo>
                  <a:pt x="114300" y="1041405"/>
                </a:lnTo>
                <a:lnTo>
                  <a:pt x="76200" y="1041405"/>
                </a:lnTo>
                <a:lnTo>
                  <a:pt x="76201" y="0"/>
                </a:lnTo>
                <a:lnTo>
                  <a:pt x="38101" y="0"/>
                </a:lnTo>
                <a:lnTo>
                  <a:pt x="38100" y="1041405"/>
                </a:lnTo>
                <a:lnTo>
                  <a:pt x="0" y="1041405"/>
                </a:lnTo>
                <a:lnTo>
                  <a:pt x="57150" y="1155706"/>
                </a:lnTo>
                <a:close/>
              </a:path>
            </a:pathLst>
          </a:custGeom>
          <a:solidFill>
            <a:srgbClr val="497EBA"/>
          </a:solidFill>
        </p:spPr>
        <p:txBody>
          <a:bodyPr wrap="square" lIns="0" tIns="0" rIns="0" bIns="0" rtlCol="0">
            <a:noAutofit/>
          </a:bodyPr>
          <a:lstStyle/>
          <a:p>
            <a:endParaRPr/>
          </a:p>
        </p:txBody>
      </p:sp>
      <p:sp>
        <p:nvSpPr>
          <p:cNvPr id="40" name="object 40"/>
          <p:cNvSpPr/>
          <p:nvPr/>
        </p:nvSpPr>
        <p:spPr>
          <a:xfrm>
            <a:off x="7410460" y="2068822"/>
            <a:ext cx="0" cy="1244607"/>
          </a:xfrm>
          <a:custGeom>
            <a:avLst/>
            <a:gdLst/>
            <a:ahLst/>
            <a:cxnLst/>
            <a:rect l="l" t="t" r="r" b="b"/>
            <a:pathLst>
              <a:path h="1244607">
                <a:moveTo>
                  <a:pt x="0" y="1244607"/>
                </a:moveTo>
                <a:lnTo>
                  <a:pt x="0" y="0"/>
                </a:lnTo>
              </a:path>
            </a:pathLst>
          </a:custGeom>
          <a:ln w="38100">
            <a:solidFill>
              <a:srgbClr val="497EBA"/>
            </a:solidFill>
            <a:prstDash val="lgDash"/>
          </a:ln>
        </p:spPr>
        <p:txBody>
          <a:bodyPr wrap="square" lIns="0" tIns="0" rIns="0" bIns="0" rtlCol="0">
            <a:noAutofit/>
          </a:bodyPr>
          <a:lstStyle/>
          <a:p>
            <a:endParaRPr/>
          </a:p>
        </p:txBody>
      </p:sp>
      <p:sp>
        <p:nvSpPr>
          <p:cNvPr id="41" name="object 41"/>
          <p:cNvSpPr/>
          <p:nvPr/>
        </p:nvSpPr>
        <p:spPr>
          <a:xfrm>
            <a:off x="7956563" y="2114542"/>
            <a:ext cx="152400" cy="0"/>
          </a:xfrm>
          <a:custGeom>
            <a:avLst/>
            <a:gdLst/>
            <a:ahLst/>
            <a:cxnLst/>
            <a:rect l="l" t="t" r="r" b="b"/>
            <a:pathLst>
              <a:path w="152400">
                <a:moveTo>
                  <a:pt x="0" y="0"/>
                </a:moveTo>
                <a:lnTo>
                  <a:pt x="152400" y="0"/>
                </a:lnTo>
              </a:path>
            </a:pathLst>
          </a:custGeom>
          <a:ln w="39370">
            <a:solidFill>
              <a:srgbClr val="497EBA"/>
            </a:solidFill>
            <a:prstDash val="lgDash"/>
          </a:ln>
        </p:spPr>
        <p:txBody>
          <a:bodyPr wrap="square" lIns="0" tIns="0" rIns="0" bIns="0" rtlCol="0">
            <a:noAutofit/>
          </a:bodyPr>
          <a:lstStyle/>
          <a:p>
            <a:endParaRPr/>
          </a:p>
        </p:txBody>
      </p:sp>
      <p:sp>
        <p:nvSpPr>
          <p:cNvPr id="42" name="object 42"/>
          <p:cNvSpPr/>
          <p:nvPr/>
        </p:nvSpPr>
        <p:spPr>
          <a:xfrm>
            <a:off x="7689862" y="2114542"/>
            <a:ext cx="152400" cy="0"/>
          </a:xfrm>
          <a:custGeom>
            <a:avLst/>
            <a:gdLst/>
            <a:ahLst/>
            <a:cxnLst/>
            <a:rect l="l" t="t" r="r" b="b"/>
            <a:pathLst>
              <a:path w="152400">
                <a:moveTo>
                  <a:pt x="0" y="0"/>
                </a:moveTo>
                <a:lnTo>
                  <a:pt x="152400" y="0"/>
                </a:lnTo>
              </a:path>
            </a:pathLst>
          </a:custGeom>
          <a:ln w="39370">
            <a:solidFill>
              <a:srgbClr val="497EBA"/>
            </a:solidFill>
            <a:prstDash val="lgDash"/>
          </a:ln>
        </p:spPr>
        <p:txBody>
          <a:bodyPr wrap="square" lIns="0" tIns="0" rIns="0" bIns="0" rtlCol="0">
            <a:noAutofit/>
          </a:bodyPr>
          <a:lstStyle/>
          <a:p>
            <a:endParaRPr/>
          </a:p>
        </p:txBody>
      </p:sp>
      <p:sp>
        <p:nvSpPr>
          <p:cNvPr id="43" name="object 43"/>
          <p:cNvSpPr/>
          <p:nvPr/>
        </p:nvSpPr>
        <p:spPr>
          <a:xfrm>
            <a:off x="7423160" y="2114542"/>
            <a:ext cx="152400" cy="0"/>
          </a:xfrm>
          <a:custGeom>
            <a:avLst/>
            <a:gdLst/>
            <a:ahLst/>
            <a:cxnLst/>
            <a:rect l="l" t="t" r="r" b="b"/>
            <a:pathLst>
              <a:path w="152400">
                <a:moveTo>
                  <a:pt x="0" y="0"/>
                </a:moveTo>
                <a:lnTo>
                  <a:pt x="152400" y="0"/>
                </a:lnTo>
              </a:path>
            </a:pathLst>
          </a:custGeom>
          <a:ln w="39370">
            <a:solidFill>
              <a:srgbClr val="497EBA"/>
            </a:solidFill>
            <a:prstDash val="lgDash"/>
          </a:ln>
        </p:spPr>
        <p:txBody>
          <a:bodyPr wrap="square" lIns="0" tIns="0" rIns="0" bIns="0" rtlCol="0">
            <a:noAutofit/>
          </a:bodyPr>
          <a:lstStyle/>
          <a:p>
            <a:endParaRPr/>
          </a:p>
        </p:txBody>
      </p:sp>
      <p:sp>
        <p:nvSpPr>
          <p:cNvPr id="44" name="object 44"/>
          <p:cNvSpPr/>
          <p:nvPr/>
        </p:nvSpPr>
        <p:spPr>
          <a:xfrm>
            <a:off x="8489967" y="2057393"/>
            <a:ext cx="152400" cy="114300"/>
          </a:xfrm>
          <a:custGeom>
            <a:avLst/>
            <a:gdLst/>
            <a:ahLst/>
            <a:cxnLst/>
            <a:rect l="l" t="t" r="r" b="b"/>
            <a:pathLst>
              <a:path w="152400" h="114300">
                <a:moveTo>
                  <a:pt x="38100" y="76200"/>
                </a:moveTo>
                <a:lnTo>
                  <a:pt x="38100" y="114300"/>
                </a:lnTo>
                <a:lnTo>
                  <a:pt x="152400" y="57150"/>
                </a:lnTo>
                <a:lnTo>
                  <a:pt x="38100" y="0"/>
                </a:lnTo>
                <a:lnTo>
                  <a:pt x="38100" y="38100"/>
                </a:lnTo>
                <a:lnTo>
                  <a:pt x="0" y="38100"/>
                </a:lnTo>
                <a:lnTo>
                  <a:pt x="0" y="76200"/>
                </a:lnTo>
                <a:lnTo>
                  <a:pt x="38100" y="76200"/>
                </a:lnTo>
                <a:close/>
              </a:path>
            </a:pathLst>
          </a:custGeom>
          <a:solidFill>
            <a:srgbClr val="497EBA"/>
          </a:solidFill>
        </p:spPr>
        <p:txBody>
          <a:bodyPr wrap="square" lIns="0" tIns="0" rIns="0" bIns="0" rtlCol="0">
            <a:noAutofit/>
          </a:bodyPr>
          <a:lstStyle/>
          <a:p>
            <a:endParaRPr/>
          </a:p>
        </p:txBody>
      </p:sp>
      <p:sp>
        <p:nvSpPr>
          <p:cNvPr id="45" name="object 45"/>
          <p:cNvSpPr/>
          <p:nvPr/>
        </p:nvSpPr>
        <p:spPr>
          <a:xfrm>
            <a:off x="8223265" y="2114543"/>
            <a:ext cx="152400" cy="0"/>
          </a:xfrm>
          <a:custGeom>
            <a:avLst/>
            <a:gdLst/>
            <a:ahLst/>
            <a:cxnLst/>
            <a:rect l="l" t="t" r="r" b="b"/>
            <a:pathLst>
              <a:path w="152400">
                <a:moveTo>
                  <a:pt x="0" y="0"/>
                </a:moveTo>
                <a:lnTo>
                  <a:pt x="152400" y="0"/>
                </a:lnTo>
              </a:path>
            </a:pathLst>
          </a:custGeom>
          <a:ln w="39370">
            <a:solidFill>
              <a:srgbClr val="497EBA"/>
            </a:solidFill>
            <a:prstDash val="lgDash"/>
          </a:ln>
        </p:spPr>
        <p:txBody>
          <a:bodyPr wrap="square" lIns="0" tIns="0" rIns="0" bIns="0" rtlCol="0">
            <a:noAutofit/>
          </a:bodyPr>
          <a:lstStyle/>
          <a:p>
            <a:endParaRPr/>
          </a:p>
        </p:txBody>
      </p:sp>
      <p:sp>
        <p:nvSpPr>
          <p:cNvPr id="46" name="object 46"/>
          <p:cNvSpPr/>
          <p:nvPr/>
        </p:nvSpPr>
        <p:spPr>
          <a:xfrm>
            <a:off x="9594873" y="4629157"/>
            <a:ext cx="0" cy="1397009"/>
          </a:xfrm>
          <a:custGeom>
            <a:avLst/>
            <a:gdLst/>
            <a:ahLst/>
            <a:cxnLst/>
            <a:rect l="l" t="t" r="r" b="b"/>
            <a:pathLst>
              <a:path h="1397009">
                <a:moveTo>
                  <a:pt x="0" y="0"/>
                </a:moveTo>
                <a:lnTo>
                  <a:pt x="0" y="1397009"/>
                </a:lnTo>
              </a:path>
            </a:pathLst>
          </a:custGeom>
          <a:ln w="38100">
            <a:solidFill>
              <a:srgbClr val="497EBA"/>
            </a:solidFill>
          </a:ln>
        </p:spPr>
        <p:txBody>
          <a:bodyPr wrap="square" lIns="0" tIns="0" rIns="0" bIns="0" rtlCol="0">
            <a:noAutofit/>
          </a:bodyPr>
          <a:lstStyle/>
          <a:p>
            <a:endParaRPr/>
          </a:p>
        </p:txBody>
      </p:sp>
      <p:sp>
        <p:nvSpPr>
          <p:cNvPr id="47" name="object 47"/>
          <p:cNvSpPr/>
          <p:nvPr/>
        </p:nvSpPr>
        <p:spPr>
          <a:xfrm>
            <a:off x="5598580" y="5960549"/>
            <a:ext cx="4013226" cy="114300"/>
          </a:xfrm>
          <a:custGeom>
            <a:avLst/>
            <a:gdLst/>
            <a:ahLst/>
            <a:cxnLst/>
            <a:rect l="l" t="t" r="r" b="b"/>
            <a:pathLst>
              <a:path w="4013226" h="114300">
                <a:moveTo>
                  <a:pt x="0" y="57150"/>
                </a:moveTo>
                <a:lnTo>
                  <a:pt x="114300" y="114300"/>
                </a:lnTo>
                <a:lnTo>
                  <a:pt x="114300" y="76200"/>
                </a:lnTo>
                <a:lnTo>
                  <a:pt x="4013226" y="76201"/>
                </a:lnTo>
                <a:lnTo>
                  <a:pt x="4013226" y="38101"/>
                </a:lnTo>
                <a:lnTo>
                  <a:pt x="114300" y="38100"/>
                </a:lnTo>
                <a:lnTo>
                  <a:pt x="114300" y="0"/>
                </a:lnTo>
                <a:lnTo>
                  <a:pt x="0" y="57150"/>
                </a:lnTo>
                <a:close/>
              </a:path>
            </a:pathLst>
          </a:custGeom>
          <a:solidFill>
            <a:srgbClr val="497EBA"/>
          </a:solidFill>
        </p:spPr>
        <p:txBody>
          <a:bodyPr wrap="square" lIns="0" tIns="0" rIns="0" bIns="0" rtlCol="0">
            <a:noAutofit/>
          </a:bodyPr>
          <a:lstStyle/>
          <a:p>
            <a:endParaRPr/>
          </a:p>
        </p:txBody>
      </p:sp>
      <p:sp>
        <p:nvSpPr>
          <p:cNvPr id="48" name="object 48"/>
          <p:cNvSpPr/>
          <p:nvPr/>
        </p:nvSpPr>
        <p:spPr>
          <a:xfrm>
            <a:off x="4673591" y="4584707"/>
            <a:ext cx="228601" cy="698504"/>
          </a:xfrm>
          <a:custGeom>
            <a:avLst/>
            <a:gdLst/>
            <a:ahLst/>
            <a:cxnLst/>
            <a:rect l="l" t="t" r="r" b="b"/>
            <a:pathLst>
              <a:path w="228601" h="698504">
                <a:moveTo>
                  <a:pt x="114300" y="0"/>
                </a:moveTo>
                <a:lnTo>
                  <a:pt x="0" y="100829"/>
                </a:lnTo>
                <a:lnTo>
                  <a:pt x="57150" y="100829"/>
                </a:lnTo>
                <a:lnTo>
                  <a:pt x="57150" y="698504"/>
                </a:lnTo>
                <a:lnTo>
                  <a:pt x="171451" y="698504"/>
                </a:lnTo>
                <a:lnTo>
                  <a:pt x="171451" y="100829"/>
                </a:lnTo>
                <a:lnTo>
                  <a:pt x="228601" y="100829"/>
                </a:lnTo>
                <a:lnTo>
                  <a:pt x="114300" y="0"/>
                </a:lnTo>
                <a:close/>
              </a:path>
            </a:pathLst>
          </a:custGeom>
          <a:solidFill>
            <a:srgbClr val="4E81BC"/>
          </a:solidFill>
        </p:spPr>
        <p:txBody>
          <a:bodyPr wrap="square" lIns="0" tIns="0" rIns="0" bIns="0" rtlCol="0">
            <a:noAutofit/>
          </a:bodyPr>
          <a:lstStyle/>
          <a:p>
            <a:endParaRPr/>
          </a:p>
        </p:txBody>
      </p:sp>
      <p:sp>
        <p:nvSpPr>
          <p:cNvPr id="49" name="object 49"/>
          <p:cNvSpPr/>
          <p:nvPr/>
        </p:nvSpPr>
        <p:spPr>
          <a:xfrm>
            <a:off x="4673591" y="4584707"/>
            <a:ext cx="228601" cy="698504"/>
          </a:xfrm>
          <a:custGeom>
            <a:avLst/>
            <a:gdLst/>
            <a:ahLst/>
            <a:cxnLst/>
            <a:rect l="l" t="t" r="r" b="b"/>
            <a:pathLst>
              <a:path w="228601" h="698504">
                <a:moveTo>
                  <a:pt x="0" y="100830"/>
                </a:moveTo>
                <a:lnTo>
                  <a:pt x="57150" y="100830"/>
                </a:lnTo>
                <a:lnTo>
                  <a:pt x="57150" y="698504"/>
                </a:lnTo>
                <a:lnTo>
                  <a:pt x="171451" y="698504"/>
                </a:lnTo>
                <a:lnTo>
                  <a:pt x="171451" y="100830"/>
                </a:lnTo>
                <a:lnTo>
                  <a:pt x="228601" y="100830"/>
                </a:lnTo>
                <a:lnTo>
                  <a:pt x="114300" y="0"/>
                </a:lnTo>
                <a:lnTo>
                  <a:pt x="0" y="100830"/>
                </a:lnTo>
                <a:close/>
              </a:path>
            </a:pathLst>
          </a:custGeom>
          <a:ln w="25400">
            <a:solidFill>
              <a:srgbClr val="375D89"/>
            </a:solidFill>
          </a:ln>
        </p:spPr>
        <p:txBody>
          <a:bodyPr wrap="square" lIns="0" tIns="0" rIns="0" bIns="0" rtlCol="0">
            <a:noAutofit/>
          </a:bodyPr>
          <a:lstStyle/>
          <a:p>
            <a:endParaRPr/>
          </a:p>
        </p:txBody>
      </p:sp>
      <p:sp>
        <p:nvSpPr>
          <p:cNvPr id="14" name="object 14"/>
          <p:cNvSpPr txBox="1"/>
          <p:nvPr/>
        </p:nvSpPr>
        <p:spPr>
          <a:xfrm>
            <a:off x="696394" y="439492"/>
            <a:ext cx="2422845" cy="431800"/>
          </a:xfrm>
          <a:prstGeom prst="rect">
            <a:avLst/>
          </a:prstGeom>
        </p:spPr>
        <p:txBody>
          <a:bodyPr wrap="square" lIns="0" tIns="0" rIns="0" bIns="0" rtlCol="0">
            <a:noAutofit/>
          </a:bodyPr>
          <a:lstStyle/>
          <a:p>
            <a:pPr marL="12700">
              <a:lnSpc>
                <a:spcPts val="3390"/>
              </a:lnSpc>
              <a:spcBef>
                <a:spcPts val="169"/>
              </a:spcBef>
            </a:pPr>
            <a:r>
              <a:rPr lang="en-US" sz="3200" spc="0" dirty="0" smtClean="0">
                <a:latin typeface="Arial Rounded MT Bold"/>
                <a:cs typeface="Arial Rounded MT Bold"/>
              </a:rPr>
              <a:t>SIKLUS</a:t>
            </a:r>
            <a:endParaRPr sz="3200" dirty="0">
              <a:latin typeface="Arial Rounded MT Bold"/>
              <a:cs typeface="Arial Rounded MT Bold"/>
            </a:endParaRPr>
          </a:p>
        </p:txBody>
      </p:sp>
      <p:sp>
        <p:nvSpPr>
          <p:cNvPr id="13" name="object 13"/>
          <p:cNvSpPr txBox="1"/>
          <p:nvPr/>
        </p:nvSpPr>
        <p:spPr>
          <a:xfrm>
            <a:off x="696394" y="865473"/>
            <a:ext cx="11038406" cy="330200"/>
          </a:xfrm>
          <a:prstGeom prst="rect">
            <a:avLst/>
          </a:prstGeom>
        </p:spPr>
        <p:txBody>
          <a:bodyPr wrap="square" lIns="0" tIns="0" rIns="0" bIns="0" rtlCol="0">
            <a:noAutofit/>
          </a:bodyPr>
          <a:lstStyle/>
          <a:p>
            <a:pPr marL="12700">
              <a:lnSpc>
                <a:spcPts val="2570"/>
              </a:lnSpc>
              <a:spcBef>
                <a:spcPts val="128"/>
              </a:spcBef>
            </a:pPr>
            <a:r>
              <a:rPr lang="en-US" sz="2200" spc="0" dirty="0" smtClean="0">
                <a:latin typeface="Arial Rounded MT Bold"/>
                <a:cs typeface="Arial Rounded MT Bold"/>
              </a:rPr>
              <a:t>EVALUASI KINERJA DAN PENINGKATAN KAPASITAS PEMERINTAH DAERAH</a:t>
            </a:r>
            <a:endParaRPr sz="2200" dirty="0">
              <a:latin typeface="Arial Rounded MT Bold"/>
              <a:cs typeface="Arial Rounded MT Bold"/>
            </a:endParaRPr>
          </a:p>
        </p:txBody>
      </p:sp>
      <p:sp>
        <p:nvSpPr>
          <p:cNvPr id="10" name="object 10"/>
          <p:cNvSpPr txBox="1"/>
          <p:nvPr/>
        </p:nvSpPr>
        <p:spPr>
          <a:xfrm>
            <a:off x="7619110" y="1756212"/>
            <a:ext cx="1023257" cy="292101"/>
          </a:xfrm>
          <a:prstGeom prst="rect">
            <a:avLst/>
          </a:prstGeom>
        </p:spPr>
        <p:txBody>
          <a:bodyPr wrap="square" lIns="0" tIns="0" rIns="0" bIns="0" rtlCol="0">
            <a:noAutofit/>
          </a:bodyPr>
          <a:lstStyle/>
          <a:p>
            <a:pPr marL="177801" indent="-165101">
              <a:lnSpc>
                <a:spcPts val="1100"/>
              </a:lnSpc>
              <a:spcBef>
                <a:spcPts val="85"/>
              </a:spcBef>
            </a:pPr>
            <a:r>
              <a:rPr sz="1400" b="1" spc="19" dirty="0" smtClean="0">
                <a:latin typeface="Arial"/>
                <a:cs typeface="Arial"/>
              </a:rPr>
              <a:t>I</a:t>
            </a:r>
            <a:r>
              <a:rPr sz="1400" b="1" spc="-19" dirty="0" smtClean="0">
                <a:latin typeface="Arial"/>
                <a:cs typeface="Arial"/>
              </a:rPr>
              <a:t>N</a:t>
            </a:r>
            <a:r>
              <a:rPr sz="1400" b="1" spc="-9" dirty="0" smtClean="0">
                <a:latin typeface="Arial"/>
                <a:cs typeface="Arial"/>
              </a:rPr>
              <a:t>F</a:t>
            </a:r>
            <a:r>
              <a:rPr sz="1400" b="1" spc="19" dirty="0" smtClean="0">
                <a:latin typeface="Arial"/>
                <a:cs typeface="Arial"/>
              </a:rPr>
              <a:t>O</a:t>
            </a:r>
            <a:r>
              <a:rPr sz="1400" b="1" spc="-19" dirty="0" smtClean="0">
                <a:latin typeface="Arial"/>
                <a:cs typeface="Arial"/>
              </a:rPr>
              <a:t>R</a:t>
            </a:r>
            <a:r>
              <a:rPr sz="1400" b="1" spc="-34" dirty="0" smtClean="0">
                <a:latin typeface="Arial"/>
                <a:cs typeface="Arial"/>
              </a:rPr>
              <a:t>M</a:t>
            </a:r>
            <a:r>
              <a:rPr sz="1400" b="1" spc="-19" dirty="0" smtClean="0">
                <a:latin typeface="Arial"/>
                <a:cs typeface="Arial"/>
              </a:rPr>
              <a:t>A</a:t>
            </a:r>
            <a:r>
              <a:rPr sz="1400" b="1" spc="34" dirty="0" smtClean="0">
                <a:latin typeface="Arial"/>
                <a:cs typeface="Arial"/>
              </a:rPr>
              <a:t>S</a:t>
            </a:r>
            <a:r>
              <a:rPr sz="1400" b="1" spc="0" dirty="0" smtClean="0">
                <a:latin typeface="Arial"/>
                <a:cs typeface="Arial"/>
              </a:rPr>
              <a:t>I </a:t>
            </a:r>
            <a:r>
              <a:rPr sz="1400" b="1" spc="-19" dirty="0" smtClean="0">
                <a:latin typeface="Arial"/>
                <a:cs typeface="Arial"/>
              </a:rPr>
              <a:t>A</a:t>
            </a:r>
            <a:r>
              <a:rPr sz="1400" b="1" spc="-44" dirty="0" smtClean="0">
                <a:latin typeface="Arial"/>
                <a:cs typeface="Arial"/>
              </a:rPr>
              <a:t>W</a:t>
            </a:r>
            <a:r>
              <a:rPr sz="1400" b="1" spc="-19" dirty="0" smtClean="0">
                <a:latin typeface="Arial"/>
                <a:cs typeface="Arial"/>
              </a:rPr>
              <a:t>AL</a:t>
            </a:r>
            <a:endParaRPr sz="1400" dirty="0">
              <a:latin typeface="Arial"/>
              <a:cs typeface="Arial"/>
            </a:endParaRPr>
          </a:p>
        </p:txBody>
      </p:sp>
      <p:sp>
        <p:nvSpPr>
          <p:cNvPr id="9" name="object 9"/>
          <p:cNvSpPr txBox="1"/>
          <p:nvPr/>
        </p:nvSpPr>
        <p:spPr>
          <a:xfrm>
            <a:off x="4170862" y="2125295"/>
            <a:ext cx="903606" cy="508001"/>
          </a:xfrm>
          <a:prstGeom prst="rect">
            <a:avLst/>
          </a:prstGeom>
        </p:spPr>
        <p:txBody>
          <a:bodyPr wrap="square" lIns="0" tIns="0" rIns="0" bIns="0" rtlCol="0">
            <a:noAutofit/>
          </a:bodyPr>
          <a:lstStyle/>
          <a:p>
            <a:pPr marL="12700">
              <a:lnSpc>
                <a:spcPts val="1230"/>
              </a:lnSpc>
              <a:spcBef>
                <a:spcPts val="61"/>
              </a:spcBef>
            </a:pPr>
            <a:r>
              <a:rPr sz="1100" b="1" spc="0" dirty="0" smtClean="0">
                <a:solidFill>
                  <a:srgbClr val="FEFFFE"/>
                </a:solidFill>
                <a:latin typeface="Arial Narrow"/>
                <a:cs typeface="Arial Narrow"/>
              </a:rPr>
              <a:t>E</a:t>
            </a:r>
            <a:r>
              <a:rPr sz="1100" b="1" spc="50" dirty="0" smtClean="0">
                <a:solidFill>
                  <a:srgbClr val="FEFFFE"/>
                </a:solidFill>
                <a:latin typeface="Arial Narrow"/>
                <a:cs typeface="Arial Narrow"/>
              </a:rPr>
              <a:t>K</a:t>
            </a:r>
            <a:r>
              <a:rPr sz="1100" b="1" spc="0" dirty="0" smtClean="0">
                <a:solidFill>
                  <a:srgbClr val="FEFFFE"/>
                </a:solidFill>
                <a:latin typeface="Arial Narrow"/>
                <a:cs typeface="Arial Narrow"/>
              </a:rPr>
              <a:t>PP</a:t>
            </a:r>
            <a:r>
              <a:rPr sz="1100" b="1" spc="50" dirty="0" smtClean="0">
                <a:solidFill>
                  <a:srgbClr val="FEFFFE"/>
                </a:solidFill>
                <a:latin typeface="Arial Narrow"/>
                <a:cs typeface="Arial Narrow"/>
              </a:rPr>
              <a:t>D/</a:t>
            </a:r>
            <a:r>
              <a:rPr sz="1100" b="1" spc="0" dirty="0" smtClean="0">
                <a:solidFill>
                  <a:srgbClr val="FEFFFE"/>
                </a:solidFill>
                <a:latin typeface="Arial Narrow"/>
                <a:cs typeface="Arial Narrow"/>
              </a:rPr>
              <a:t>E</a:t>
            </a:r>
            <a:r>
              <a:rPr sz="1100" b="1" spc="50" dirty="0" smtClean="0">
                <a:solidFill>
                  <a:srgbClr val="FEFFFE"/>
                </a:solidFill>
                <a:latin typeface="Arial Narrow"/>
                <a:cs typeface="Arial Narrow"/>
              </a:rPr>
              <a:t>K</a:t>
            </a:r>
            <a:r>
              <a:rPr sz="1100" b="1" spc="0" dirty="0" smtClean="0">
                <a:solidFill>
                  <a:srgbClr val="FEFFFE"/>
                </a:solidFill>
                <a:latin typeface="Arial Narrow"/>
                <a:cs typeface="Arial Narrow"/>
              </a:rPr>
              <a:t>POD</a:t>
            </a:r>
            <a:endParaRPr sz="1100" dirty="0">
              <a:latin typeface="Arial Narrow"/>
              <a:cs typeface="Arial Narrow"/>
            </a:endParaRPr>
          </a:p>
          <a:p>
            <a:pPr marL="241300" marR="28429">
              <a:lnSpc>
                <a:spcPct val="98490"/>
              </a:lnSpc>
              <a:spcBef>
                <a:spcPts val="73"/>
              </a:spcBef>
            </a:pPr>
            <a:r>
              <a:rPr sz="1100" b="1" spc="0" dirty="0" smtClean="0">
                <a:solidFill>
                  <a:srgbClr val="FEFFFE"/>
                </a:solidFill>
                <a:latin typeface="Arial Narrow"/>
                <a:cs typeface="Arial Narrow"/>
              </a:rPr>
              <a:t>O</a:t>
            </a:r>
            <a:r>
              <a:rPr sz="1100" b="1" spc="50" dirty="0" smtClean="0">
                <a:solidFill>
                  <a:srgbClr val="FEFFFE"/>
                </a:solidFill>
                <a:latin typeface="Arial Narrow"/>
                <a:cs typeface="Arial Narrow"/>
              </a:rPr>
              <a:t>UT</a:t>
            </a:r>
            <a:r>
              <a:rPr sz="1100" b="1" spc="0" dirty="0" smtClean="0">
                <a:solidFill>
                  <a:srgbClr val="FEFFFE"/>
                </a:solidFill>
                <a:latin typeface="Arial Narrow"/>
                <a:cs typeface="Arial Narrow"/>
              </a:rPr>
              <a:t>P</a:t>
            </a:r>
            <a:r>
              <a:rPr sz="1100" b="1" spc="50" dirty="0" smtClean="0">
                <a:solidFill>
                  <a:srgbClr val="FEFFFE"/>
                </a:solidFill>
                <a:latin typeface="Arial Narrow"/>
                <a:cs typeface="Arial Narrow"/>
              </a:rPr>
              <a:t>U</a:t>
            </a:r>
            <a:r>
              <a:rPr sz="1100" b="1" spc="0" dirty="0" smtClean="0">
                <a:solidFill>
                  <a:srgbClr val="FEFFFE"/>
                </a:solidFill>
                <a:latin typeface="Arial Narrow"/>
                <a:cs typeface="Arial Narrow"/>
              </a:rPr>
              <a:t>T &amp; O</a:t>
            </a:r>
            <a:r>
              <a:rPr sz="1100" b="1" spc="50" dirty="0" smtClean="0">
                <a:solidFill>
                  <a:srgbClr val="FEFFFE"/>
                </a:solidFill>
                <a:latin typeface="Arial Narrow"/>
                <a:cs typeface="Arial Narrow"/>
              </a:rPr>
              <a:t>UTC</a:t>
            </a:r>
            <a:r>
              <a:rPr sz="1100" b="1" spc="0" dirty="0" smtClean="0">
                <a:solidFill>
                  <a:srgbClr val="FEFFFE"/>
                </a:solidFill>
                <a:latin typeface="Arial Narrow"/>
                <a:cs typeface="Arial Narrow"/>
              </a:rPr>
              <a:t>O</a:t>
            </a:r>
            <a:r>
              <a:rPr sz="1100" b="1" spc="50" dirty="0" smtClean="0">
                <a:solidFill>
                  <a:srgbClr val="FEFFFE"/>
                </a:solidFill>
                <a:latin typeface="Arial Narrow"/>
                <a:cs typeface="Arial Narrow"/>
              </a:rPr>
              <a:t>M</a:t>
            </a:r>
            <a:r>
              <a:rPr sz="1100" b="1" spc="0" dirty="0" smtClean="0">
                <a:solidFill>
                  <a:srgbClr val="FEFFFE"/>
                </a:solidFill>
                <a:latin typeface="Arial Narrow"/>
                <a:cs typeface="Arial Narrow"/>
              </a:rPr>
              <a:t>E</a:t>
            </a:r>
            <a:endParaRPr sz="1100" dirty="0">
              <a:latin typeface="Arial Narrow"/>
              <a:cs typeface="Arial Narrow"/>
            </a:endParaRPr>
          </a:p>
        </p:txBody>
      </p:sp>
      <p:sp>
        <p:nvSpPr>
          <p:cNvPr id="8" name="object 8"/>
          <p:cNvSpPr txBox="1"/>
          <p:nvPr/>
        </p:nvSpPr>
        <p:spPr>
          <a:xfrm>
            <a:off x="8814929" y="2228843"/>
            <a:ext cx="1371600" cy="734071"/>
          </a:xfrm>
          <a:prstGeom prst="rect">
            <a:avLst/>
          </a:prstGeom>
        </p:spPr>
        <p:txBody>
          <a:bodyPr wrap="square" lIns="0" tIns="0" rIns="0" bIns="0" rtlCol="0">
            <a:noAutofit/>
          </a:bodyPr>
          <a:lstStyle/>
          <a:p>
            <a:pPr marL="25400" marR="20955" algn="ctr">
              <a:lnSpc>
                <a:spcPts val="1230"/>
              </a:lnSpc>
              <a:spcBef>
                <a:spcPts val="61"/>
              </a:spcBef>
            </a:pPr>
            <a:r>
              <a:rPr sz="1600" b="1" spc="0" dirty="0" smtClean="0">
                <a:solidFill>
                  <a:srgbClr val="FEFFFE"/>
                </a:solidFill>
                <a:latin typeface="Arial Narrow"/>
                <a:cs typeface="Arial Narrow"/>
              </a:rPr>
              <a:t>PE</a:t>
            </a:r>
            <a:r>
              <a:rPr sz="1600" b="1" spc="50" dirty="0" smtClean="0">
                <a:solidFill>
                  <a:srgbClr val="FEFFFE"/>
                </a:solidFill>
                <a:latin typeface="Arial Narrow"/>
                <a:cs typeface="Arial Narrow"/>
              </a:rPr>
              <a:t>M</a:t>
            </a:r>
            <a:r>
              <a:rPr sz="1600" b="1" spc="0" dirty="0" smtClean="0">
                <a:solidFill>
                  <a:srgbClr val="FEFFFE"/>
                </a:solidFill>
                <a:latin typeface="Arial Narrow"/>
                <a:cs typeface="Arial Narrow"/>
              </a:rPr>
              <a:t>E</a:t>
            </a:r>
            <a:r>
              <a:rPr sz="1600" b="1" spc="50" dirty="0" smtClean="0">
                <a:solidFill>
                  <a:srgbClr val="FEFFFE"/>
                </a:solidFill>
                <a:latin typeface="Arial Narrow"/>
                <a:cs typeface="Arial Narrow"/>
              </a:rPr>
              <a:t>TAA</a:t>
            </a:r>
            <a:r>
              <a:rPr sz="1600" b="1" spc="0" dirty="0" smtClean="0">
                <a:solidFill>
                  <a:srgbClr val="FEFFFE"/>
                </a:solidFill>
                <a:latin typeface="Arial Narrow"/>
                <a:cs typeface="Arial Narrow"/>
              </a:rPr>
              <a:t>N</a:t>
            </a:r>
            <a:endParaRPr sz="1600" dirty="0">
              <a:latin typeface="Arial Narrow"/>
              <a:cs typeface="Arial Narrow"/>
            </a:endParaRPr>
          </a:p>
          <a:p>
            <a:pPr marL="12700" algn="ctr">
              <a:lnSpc>
                <a:spcPct val="95621"/>
              </a:lnSpc>
              <a:spcBef>
                <a:spcPts val="73"/>
              </a:spcBef>
            </a:pPr>
            <a:r>
              <a:rPr sz="1600" b="1" spc="50" dirty="0" smtClean="0">
                <a:solidFill>
                  <a:srgbClr val="FEFFFE"/>
                </a:solidFill>
                <a:latin typeface="Arial Narrow"/>
                <a:cs typeface="Arial Narrow"/>
              </a:rPr>
              <a:t>KA</a:t>
            </a:r>
            <a:r>
              <a:rPr sz="1600" b="1" spc="0" dirty="0" smtClean="0">
                <a:solidFill>
                  <a:srgbClr val="FEFFFE"/>
                </a:solidFill>
                <a:latin typeface="Arial Narrow"/>
                <a:cs typeface="Arial Narrow"/>
              </a:rPr>
              <a:t>P</a:t>
            </a:r>
            <a:r>
              <a:rPr sz="1600" b="1" spc="50" dirty="0" smtClean="0">
                <a:solidFill>
                  <a:srgbClr val="FEFFFE"/>
                </a:solidFill>
                <a:latin typeface="Arial Narrow"/>
                <a:cs typeface="Arial Narrow"/>
              </a:rPr>
              <a:t>A</a:t>
            </a:r>
            <a:r>
              <a:rPr sz="1600" b="1" spc="0" dirty="0" smtClean="0">
                <a:solidFill>
                  <a:srgbClr val="FEFFFE"/>
                </a:solidFill>
                <a:latin typeface="Arial Narrow"/>
                <a:cs typeface="Arial Narrow"/>
              </a:rPr>
              <a:t>S</a:t>
            </a:r>
            <a:r>
              <a:rPr sz="1600" b="1" spc="50" dirty="0" smtClean="0">
                <a:solidFill>
                  <a:srgbClr val="FEFFFE"/>
                </a:solidFill>
                <a:latin typeface="Arial Narrow"/>
                <a:cs typeface="Arial Narrow"/>
              </a:rPr>
              <a:t>ITAS</a:t>
            </a:r>
            <a:endParaRPr sz="1600" dirty="0">
              <a:latin typeface="Arial Narrow"/>
              <a:cs typeface="Arial Narrow"/>
            </a:endParaRPr>
          </a:p>
        </p:txBody>
      </p:sp>
      <p:sp>
        <p:nvSpPr>
          <p:cNvPr id="7" name="object 7"/>
          <p:cNvSpPr txBox="1"/>
          <p:nvPr/>
        </p:nvSpPr>
        <p:spPr>
          <a:xfrm>
            <a:off x="5749002" y="2298612"/>
            <a:ext cx="1151201" cy="152400"/>
          </a:xfrm>
          <a:prstGeom prst="rect">
            <a:avLst/>
          </a:prstGeom>
        </p:spPr>
        <p:txBody>
          <a:bodyPr wrap="square" lIns="0" tIns="0" rIns="0" bIns="0" rtlCol="0">
            <a:noAutofit/>
          </a:bodyPr>
          <a:lstStyle/>
          <a:p>
            <a:pPr marL="12700">
              <a:lnSpc>
                <a:spcPts val="1120"/>
              </a:lnSpc>
              <a:spcBef>
                <a:spcPts val="55"/>
              </a:spcBef>
            </a:pPr>
            <a:r>
              <a:rPr sz="1200" b="1" spc="-19" dirty="0" smtClean="0">
                <a:latin typeface="Arial"/>
                <a:cs typeface="Arial"/>
              </a:rPr>
              <a:t>DA</a:t>
            </a:r>
            <a:r>
              <a:rPr sz="1200" b="1" spc="-9" dirty="0" smtClean="0">
                <a:latin typeface="Arial"/>
                <a:cs typeface="Arial"/>
              </a:rPr>
              <a:t>T</a:t>
            </a:r>
            <a:r>
              <a:rPr sz="1200" b="1" spc="0" dirty="0" smtClean="0">
                <a:latin typeface="Arial"/>
                <a:cs typeface="Arial"/>
              </a:rPr>
              <a:t>A </a:t>
            </a:r>
            <a:r>
              <a:rPr sz="1200" b="1" spc="-19" dirty="0" smtClean="0">
                <a:latin typeface="Arial"/>
                <a:cs typeface="Arial"/>
              </a:rPr>
              <a:t>K</a:t>
            </a:r>
            <a:r>
              <a:rPr sz="1200" b="1" spc="19" dirty="0" smtClean="0">
                <a:latin typeface="Arial"/>
                <a:cs typeface="Arial"/>
              </a:rPr>
              <a:t>I</a:t>
            </a:r>
            <a:r>
              <a:rPr sz="1200" b="1" spc="-19" dirty="0" smtClean="0">
                <a:latin typeface="Arial"/>
                <a:cs typeface="Arial"/>
              </a:rPr>
              <a:t>N</a:t>
            </a:r>
            <a:r>
              <a:rPr sz="1200" b="1" spc="34" dirty="0" smtClean="0">
                <a:latin typeface="Arial"/>
                <a:cs typeface="Arial"/>
              </a:rPr>
              <a:t>E</a:t>
            </a:r>
            <a:r>
              <a:rPr sz="1200" b="1" spc="-19" dirty="0" smtClean="0">
                <a:latin typeface="Arial"/>
                <a:cs typeface="Arial"/>
              </a:rPr>
              <a:t>R</a:t>
            </a:r>
            <a:r>
              <a:rPr sz="1200" b="1" spc="44" dirty="0" smtClean="0">
                <a:latin typeface="Arial"/>
                <a:cs typeface="Arial"/>
              </a:rPr>
              <a:t>J</a:t>
            </a:r>
            <a:r>
              <a:rPr sz="1200" b="1" spc="0" dirty="0" smtClean="0">
                <a:latin typeface="Arial"/>
                <a:cs typeface="Arial"/>
              </a:rPr>
              <a:t>A</a:t>
            </a:r>
            <a:endParaRPr sz="1200" dirty="0">
              <a:latin typeface="Arial"/>
              <a:cs typeface="Arial"/>
            </a:endParaRPr>
          </a:p>
        </p:txBody>
      </p:sp>
      <p:sp>
        <p:nvSpPr>
          <p:cNvPr id="6" name="object 6"/>
          <p:cNvSpPr txBox="1"/>
          <p:nvPr/>
        </p:nvSpPr>
        <p:spPr>
          <a:xfrm>
            <a:off x="2128236" y="3717142"/>
            <a:ext cx="1072164" cy="584201"/>
          </a:xfrm>
          <a:prstGeom prst="rect">
            <a:avLst/>
          </a:prstGeom>
        </p:spPr>
        <p:txBody>
          <a:bodyPr wrap="square" lIns="0" tIns="0" rIns="0" bIns="0" rtlCol="0">
            <a:noAutofit/>
          </a:bodyPr>
          <a:lstStyle/>
          <a:p>
            <a:pPr marL="140017" marR="150444" algn="ctr">
              <a:lnSpc>
                <a:spcPts val="1435"/>
              </a:lnSpc>
              <a:spcBef>
                <a:spcPts val="71"/>
              </a:spcBef>
            </a:pPr>
            <a:r>
              <a:rPr sz="1300" b="1" spc="-9" dirty="0" smtClean="0">
                <a:solidFill>
                  <a:srgbClr val="FEFFFE"/>
                </a:solidFill>
                <a:latin typeface="Arial Narrow"/>
                <a:cs typeface="Arial Narrow"/>
              </a:rPr>
              <a:t>S</a:t>
            </a:r>
            <a:r>
              <a:rPr sz="1300" b="1" spc="29" dirty="0" smtClean="0">
                <a:solidFill>
                  <a:srgbClr val="FEFFFE"/>
                </a:solidFill>
                <a:latin typeface="Arial Narrow"/>
                <a:cs typeface="Arial Narrow"/>
              </a:rPr>
              <a:t>UR</a:t>
            </a:r>
            <a:r>
              <a:rPr sz="1300" b="1" spc="-9" dirty="0" smtClean="0">
                <a:solidFill>
                  <a:srgbClr val="FEFFFE"/>
                </a:solidFill>
                <a:latin typeface="Arial Narrow"/>
                <a:cs typeface="Arial Narrow"/>
              </a:rPr>
              <a:t>VEY</a:t>
            </a:r>
            <a:endParaRPr sz="1300" dirty="0">
              <a:latin typeface="Arial Narrow"/>
              <a:cs typeface="Arial Narrow"/>
            </a:endParaRPr>
          </a:p>
          <a:p>
            <a:pPr indent="3695" algn="ctr">
              <a:lnSpc>
                <a:spcPct val="96195"/>
              </a:lnSpc>
              <a:spcBef>
                <a:spcPts val="33"/>
              </a:spcBef>
            </a:pPr>
            <a:r>
              <a:rPr sz="1300" b="1" spc="29" dirty="0" smtClean="0">
                <a:solidFill>
                  <a:srgbClr val="FEFFFE"/>
                </a:solidFill>
                <a:latin typeface="Arial Narrow"/>
                <a:cs typeface="Arial Narrow"/>
              </a:rPr>
              <a:t>K</a:t>
            </a:r>
            <a:r>
              <a:rPr sz="1300" b="1" spc="-9" dirty="0" smtClean="0">
                <a:solidFill>
                  <a:srgbClr val="FEFFFE"/>
                </a:solidFill>
                <a:latin typeface="Arial Narrow"/>
                <a:cs typeface="Arial Narrow"/>
              </a:rPr>
              <a:t>EP</a:t>
            </a:r>
            <a:r>
              <a:rPr sz="1300" b="1" spc="29" dirty="0" smtClean="0">
                <a:solidFill>
                  <a:srgbClr val="FEFFFE"/>
                </a:solidFill>
                <a:latin typeface="Arial Narrow"/>
                <a:cs typeface="Arial Narrow"/>
              </a:rPr>
              <a:t>UA</a:t>
            </a:r>
            <a:r>
              <a:rPr sz="1300" b="1" spc="-9" dirty="0" smtClean="0">
                <a:solidFill>
                  <a:srgbClr val="FEFFFE"/>
                </a:solidFill>
                <a:latin typeface="Arial Narrow"/>
                <a:cs typeface="Arial Narrow"/>
              </a:rPr>
              <a:t>S</a:t>
            </a:r>
            <a:r>
              <a:rPr sz="1300" b="1" spc="29" dirty="0" smtClean="0">
                <a:solidFill>
                  <a:srgbClr val="FEFFFE"/>
                </a:solidFill>
                <a:latin typeface="Arial Narrow"/>
                <a:cs typeface="Arial Narrow"/>
              </a:rPr>
              <a:t>AN </a:t>
            </a:r>
            <a:r>
              <a:rPr lang="en-US" sz="1300" b="1" spc="-9" dirty="0" smtClean="0">
                <a:solidFill>
                  <a:srgbClr val="FEFFFE"/>
                </a:solidFill>
                <a:latin typeface="Arial Narrow"/>
                <a:cs typeface="Arial Narrow"/>
              </a:rPr>
              <a:t>MASYARAKAT</a:t>
            </a:r>
            <a:endParaRPr sz="1300" dirty="0">
              <a:latin typeface="Arial Narrow"/>
              <a:cs typeface="Arial Narrow"/>
            </a:endParaRPr>
          </a:p>
        </p:txBody>
      </p:sp>
      <p:sp>
        <p:nvSpPr>
          <p:cNvPr id="5" name="object 5"/>
          <p:cNvSpPr txBox="1"/>
          <p:nvPr/>
        </p:nvSpPr>
        <p:spPr>
          <a:xfrm>
            <a:off x="8878993" y="3722808"/>
            <a:ext cx="1243471" cy="938092"/>
          </a:xfrm>
          <a:prstGeom prst="rect">
            <a:avLst/>
          </a:prstGeom>
        </p:spPr>
        <p:txBody>
          <a:bodyPr wrap="square" lIns="0" tIns="0" rIns="0" bIns="0" rtlCol="0">
            <a:noAutofit/>
          </a:bodyPr>
          <a:lstStyle/>
          <a:p>
            <a:pPr algn="ctr">
              <a:lnSpc>
                <a:spcPts val="1230"/>
              </a:lnSpc>
              <a:spcBef>
                <a:spcPts val="61"/>
              </a:spcBef>
            </a:pPr>
            <a:r>
              <a:rPr sz="1400" b="1" spc="0" dirty="0" smtClean="0">
                <a:solidFill>
                  <a:srgbClr val="FEFFFE"/>
                </a:solidFill>
                <a:latin typeface="Arial Narrow"/>
                <a:cs typeface="Arial Narrow"/>
              </a:rPr>
              <a:t>PE</a:t>
            </a:r>
            <a:r>
              <a:rPr sz="1400" b="1" spc="50" dirty="0" smtClean="0">
                <a:solidFill>
                  <a:srgbClr val="FEFFFE"/>
                </a:solidFill>
                <a:latin typeface="Arial Narrow"/>
                <a:cs typeface="Arial Narrow"/>
              </a:rPr>
              <a:t>R</a:t>
            </a:r>
            <a:r>
              <a:rPr sz="1400" b="1" spc="0" dirty="0" smtClean="0">
                <a:solidFill>
                  <a:srgbClr val="FEFFFE"/>
                </a:solidFill>
                <a:latin typeface="Arial Narrow"/>
                <a:cs typeface="Arial Narrow"/>
              </a:rPr>
              <a:t>E</a:t>
            </a:r>
            <a:r>
              <a:rPr sz="1400" b="1" spc="50" dirty="0" smtClean="0">
                <a:solidFill>
                  <a:srgbClr val="FEFFFE"/>
                </a:solidFill>
                <a:latin typeface="Arial Narrow"/>
                <a:cs typeface="Arial Narrow"/>
              </a:rPr>
              <a:t>NCANAA</a:t>
            </a:r>
            <a:r>
              <a:rPr sz="1400" b="1" spc="0" dirty="0" smtClean="0">
                <a:solidFill>
                  <a:srgbClr val="FEFFFE"/>
                </a:solidFill>
                <a:latin typeface="Arial Narrow"/>
                <a:cs typeface="Arial Narrow"/>
              </a:rPr>
              <a:t>N</a:t>
            </a:r>
            <a:endParaRPr sz="1400" dirty="0">
              <a:latin typeface="Arial Narrow"/>
              <a:cs typeface="Arial Narrow"/>
            </a:endParaRPr>
          </a:p>
          <a:p>
            <a:pPr marL="26077" marR="36605" indent="0" algn="ctr">
              <a:lnSpc>
                <a:spcPct val="98490"/>
              </a:lnSpc>
              <a:spcBef>
                <a:spcPts val="73"/>
              </a:spcBef>
            </a:pPr>
            <a:r>
              <a:rPr sz="1400" b="1" spc="0" dirty="0" smtClean="0">
                <a:solidFill>
                  <a:srgbClr val="FEFFFE"/>
                </a:solidFill>
                <a:latin typeface="Arial Narrow"/>
                <a:cs typeface="Arial Narrow"/>
              </a:rPr>
              <a:t>PE</a:t>
            </a:r>
            <a:r>
              <a:rPr sz="1400" b="1" spc="50" dirty="0" smtClean="0">
                <a:solidFill>
                  <a:srgbClr val="FEFFFE"/>
                </a:solidFill>
                <a:latin typeface="Arial Narrow"/>
                <a:cs typeface="Arial Narrow"/>
              </a:rPr>
              <a:t>NIN</a:t>
            </a:r>
            <a:r>
              <a:rPr sz="1400" b="1" spc="0" dirty="0" smtClean="0">
                <a:solidFill>
                  <a:srgbClr val="FEFFFE"/>
                </a:solidFill>
                <a:latin typeface="Arial Narrow"/>
                <a:cs typeface="Arial Narrow"/>
              </a:rPr>
              <a:t>G</a:t>
            </a:r>
            <a:r>
              <a:rPr sz="1400" b="1" spc="50" dirty="0" smtClean="0">
                <a:solidFill>
                  <a:srgbClr val="FEFFFE"/>
                </a:solidFill>
                <a:latin typeface="Arial Narrow"/>
                <a:cs typeface="Arial Narrow"/>
              </a:rPr>
              <a:t>KATA</a:t>
            </a:r>
            <a:r>
              <a:rPr sz="1400" b="1" spc="0" dirty="0" smtClean="0">
                <a:solidFill>
                  <a:srgbClr val="FEFFFE"/>
                </a:solidFill>
                <a:latin typeface="Arial Narrow"/>
                <a:cs typeface="Arial Narrow"/>
              </a:rPr>
              <a:t>N </a:t>
            </a:r>
            <a:r>
              <a:rPr sz="1400" b="1" spc="50" dirty="0" smtClean="0">
                <a:solidFill>
                  <a:srgbClr val="FEFFFE"/>
                </a:solidFill>
                <a:latin typeface="Arial Narrow"/>
                <a:cs typeface="Arial Narrow"/>
              </a:rPr>
              <a:t>KA</a:t>
            </a:r>
            <a:r>
              <a:rPr sz="1400" b="1" spc="0" dirty="0" smtClean="0">
                <a:solidFill>
                  <a:srgbClr val="FEFFFE"/>
                </a:solidFill>
                <a:latin typeface="Arial Narrow"/>
                <a:cs typeface="Arial Narrow"/>
              </a:rPr>
              <a:t>P</a:t>
            </a:r>
            <a:r>
              <a:rPr sz="1400" b="1" spc="50" dirty="0" smtClean="0">
                <a:solidFill>
                  <a:srgbClr val="FEFFFE"/>
                </a:solidFill>
                <a:latin typeface="Arial Narrow"/>
                <a:cs typeface="Arial Narrow"/>
              </a:rPr>
              <a:t>A</a:t>
            </a:r>
            <a:r>
              <a:rPr sz="1400" b="1" spc="0" dirty="0" smtClean="0">
                <a:solidFill>
                  <a:srgbClr val="FEFFFE"/>
                </a:solidFill>
                <a:latin typeface="Arial Narrow"/>
                <a:cs typeface="Arial Narrow"/>
              </a:rPr>
              <a:t>S</a:t>
            </a:r>
            <a:r>
              <a:rPr sz="1400" b="1" spc="50" dirty="0" smtClean="0">
                <a:solidFill>
                  <a:srgbClr val="FEFFFE"/>
                </a:solidFill>
                <a:latin typeface="Arial Narrow"/>
                <a:cs typeface="Arial Narrow"/>
              </a:rPr>
              <a:t>DA</a:t>
            </a:r>
            <a:endParaRPr sz="1400" dirty="0">
              <a:latin typeface="Arial Narrow"/>
              <a:cs typeface="Arial Narrow"/>
            </a:endParaRPr>
          </a:p>
        </p:txBody>
      </p:sp>
      <p:sp>
        <p:nvSpPr>
          <p:cNvPr id="4" name="object 4"/>
          <p:cNvSpPr txBox="1"/>
          <p:nvPr/>
        </p:nvSpPr>
        <p:spPr>
          <a:xfrm>
            <a:off x="4265368" y="3621212"/>
            <a:ext cx="1075404" cy="834781"/>
          </a:xfrm>
          <a:prstGeom prst="rect">
            <a:avLst/>
          </a:prstGeom>
        </p:spPr>
        <p:txBody>
          <a:bodyPr wrap="square" lIns="0" tIns="0" rIns="0" bIns="0" rtlCol="0">
            <a:noAutofit/>
          </a:bodyPr>
          <a:lstStyle/>
          <a:p>
            <a:pPr algn="ctr">
              <a:lnSpc>
                <a:spcPts val="1435"/>
              </a:lnSpc>
              <a:spcBef>
                <a:spcPts val="71"/>
              </a:spcBef>
            </a:pPr>
            <a:r>
              <a:rPr sz="1300" b="1" spc="-9" dirty="0" smtClean="0">
                <a:solidFill>
                  <a:srgbClr val="FEFFFE"/>
                </a:solidFill>
                <a:latin typeface="Arial Narrow"/>
                <a:cs typeface="Arial Narrow"/>
              </a:rPr>
              <a:t>PE</a:t>
            </a:r>
            <a:r>
              <a:rPr sz="1300" b="1" spc="29" dirty="0" smtClean="0">
                <a:solidFill>
                  <a:srgbClr val="FEFFFE"/>
                </a:solidFill>
                <a:latin typeface="Arial Narrow"/>
                <a:cs typeface="Arial Narrow"/>
              </a:rPr>
              <a:t>N</a:t>
            </a:r>
            <a:r>
              <a:rPr sz="1300" b="1" spc="-9" dirty="0" smtClean="0">
                <a:solidFill>
                  <a:srgbClr val="FEFFFE"/>
                </a:solidFill>
                <a:latin typeface="Arial Narrow"/>
                <a:cs typeface="Arial Narrow"/>
              </a:rPr>
              <a:t>YE</a:t>
            </a:r>
            <a:r>
              <a:rPr sz="1300" b="1" spc="50" dirty="0" smtClean="0">
                <a:solidFill>
                  <a:srgbClr val="FEFFFE"/>
                </a:solidFill>
                <a:latin typeface="Arial Narrow"/>
                <a:cs typeface="Arial Narrow"/>
              </a:rPr>
              <a:t>L</a:t>
            </a:r>
            <a:r>
              <a:rPr sz="1300" b="1" spc="-9" dirty="0" smtClean="0">
                <a:solidFill>
                  <a:srgbClr val="FEFFFE"/>
                </a:solidFill>
                <a:latin typeface="Arial Narrow"/>
                <a:cs typeface="Arial Narrow"/>
              </a:rPr>
              <a:t>E</a:t>
            </a:r>
            <a:r>
              <a:rPr sz="1300" b="1" spc="29" dirty="0" smtClean="0">
                <a:solidFill>
                  <a:srgbClr val="FEFFFE"/>
                </a:solidFill>
                <a:latin typeface="Arial Narrow"/>
                <a:cs typeface="Arial Narrow"/>
              </a:rPr>
              <a:t>N</a:t>
            </a:r>
            <a:r>
              <a:rPr sz="1300" b="1" spc="-29" dirty="0" smtClean="0">
                <a:solidFill>
                  <a:srgbClr val="FEFFFE"/>
                </a:solidFill>
                <a:latin typeface="Arial Narrow"/>
                <a:cs typeface="Arial Narrow"/>
              </a:rPr>
              <a:t>GG</a:t>
            </a:r>
            <a:r>
              <a:rPr sz="1300" b="1" spc="0" dirty="0" smtClean="0">
                <a:solidFill>
                  <a:srgbClr val="FEFFFE"/>
                </a:solidFill>
                <a:latin typeface="Arial Narrow"/>
                <a:cs typeface="Arial Narrow"/>
              </a:rPr>
              <a:t>A</a:t>
            </a:r>
            <a:endParaRPr sz="1300" dirty="0">
              <a:latin typeface="Arial Narrow"/>
              <a:cs typeface="Arial Narrow"/>
            </a:endParaRPr>
          </a:p>
          <a:p>
            <a:pPr marL="51117" marR="47150" algn="ctr">
              <a:lnSpc>
                <a:spcPct val="95621"/>
              </a:lnSpc>
              <a:spcBef>
                <a:spcPts val="33"/>
              </a:spcBef>
            </a:pPr>
            <a:r>
              <a:rPr sz="1300" b="1" spc="29" dirty="0" smtClean="0">
                <a:solidFill>
                  <a:srgbClr val="FEFFFE"/>
                </a:solidFill>
                <a:latin typeface="Arial Narrow"/>
                <a:cs typeface="Arial Narrow"/>
              </a:rPr>
              <a:t>RAA</a:t>
            </a:r>
            <a:r>
              <a:rPr sz="1300" b="1" spc="0" dirty="0" smtClean="0">
                <a:solidFill>
                  <a:srgbClr val="FEFFFE"/>
                </a:solidFill>
                <a:latin typeface="Arial Narrow"/>
                <a:cs typeface="Arial Narrow"/>
              </a:rPr>
              <a:t>N</a:t>
            </a:r>
            <a:r>
              <a:rPr sz="1300" b="1" spc="-64" dirty="0" smtClean="0">
                <a:solidFill>
                  <a:srgbClr val="FEFFFE"/>
                </a:solidFill>
                <a:latin typeface="Arial Narrow"/>
                <a:cs typeface="Arial Narrow"/>
              </a:rPr>
              <a:t> </a:t>
            </a:r>
            <a:r>
              <a:rPr sz="1300" b="1" spc="-9" dirty="0" smtClean="0">
                <a:solidFill>
                  <a:srgbClr val="FEFFFE"/>
                </a:solidFill>
                <a:latin typeface="Arial Narrow"/>
                <a:cs typeface="Arial Narrow"/>
              </a:rPr>
              <a:t>PE</a:t>
            </a:r>
            <a:r>
              <a:rPr sz="1300" b="1" spc="9" dirty="0" smtClean="0">
                <a:solidFill>
                  <a:srgbClr val="FEFFFE"/>
                </a:solidFill>
                <a:latin typeface="Arial Narrow"/>
                <a:cs typeface="Arial Narrow"/>
              </a:rPr>
              <a:t>M</a:t>
            </a:r>
            <a:r>
              <a:rPr sz="1300" b="1" spc="29" dirty="0" smtClean="0">
                <a:solidFill>
                  <a:srgbClr val="FEFFFE"/>
                </a:solidFill>
                <a:latin typeface="Arial Narrow"/>
                <a:cs typeface="Arial Narrow"/>
              </a:rPr>
              <a:t>DA</a:t>
            </a:r>
            <a:endParaRPr sz="1300" dirty="0">
              <a:latin typeface="Arial Narrow"/>
              <a:cs typeface="Arial Narrow"/>
            </a:endParaRPr>
          </a:p>
        </p:txBody>
      </p:sp>
      <p:sp>
        <p:nvSpPr>
          <p:cNvPr id="3" name="object 3"/>
          <p:cNvSpPr txBox="1"/>
          <p:nvPr/>
        </p:nvSpPr>
        <p:spPr>
          <a:xfrm>
            <a:off x="6778065" y="3844681"/>
            <a:ext cx="920830" cy="508000"/>
          </a:xfrm>
          <a:prstGeom prst="rect">
            <a:avLst/>
          </a:prstGeom>
        </p:spPr>
        <p:txBody>
          <a:bodyPr wrap="square" lIns="0" tIns="0" rIns="0" bIns="0" rtlCol="0">
            <a:noAutofit/>
          </a:bodyPr>
          <a:lstStyle/>
          <a:p>
            <a:pPr marL="167322" marR="180037" algn="ctr">
              <a:lnSpc>
                <a:spcPts val="1230"/>
              </a:lnSpc>
              <a:spcBef>
                <a:spcPts val="61"/>
              </a:spcBef>
            </a:pPr>
            <a:r>
              <a:rPr sz="1100" b="1" spc="50" dirty="0" smtClean="0">
                <a:solidFill>
                  <a:srgbClr val="FEFFFE"/>
                </a:solidFill>
                <a:latin typeface="Arial Narrow"/>
                <a:cs typeface="Arial Narrow"/>
              </a:rPr>
              <a:t>KIN</a:t>
            </a:r>
            <a:r>
              <a:rPr sz="1100" b="1" spc="0" dirty="0" smtClean="0">
                <a:solidFill>
                  <a:srgbClr val="FEFFFE"/>
                </a:solidFill>
                <a:latin typeface="Arial Narrow"/>
                <a:cs typeface="Arial Narrow"/>
              </a:rPr>
              <a:t>E</a:t>
            </a:r>
            <a:r>
              <a:rPr sz="1100" b="1" spc="50" dirty="0" smtClean="0">
                <a:solidFill>
                  <a:srgbClr val="FEFFFE"/>
                </a:solidFill>
                <a:latin typeface="Arial Narrow"/>
                <a:cs typeface="Arial Narrow"/>
              </a:rPr>
              <a:t>R</a:t>
            </a:r>
            <a:r>
              <a:rPr sz="1100" b="1" spc="0" dirty="0" smtClean="0">
                <a:solidFill>
                  <a:srgbClr val="FEFFFE"/>
                </a:solidFill>
                <a:latin typeface="Arial Narrow"/>
                <a:cs typeface="Arial Narrow"/>
              </a:rPr>
              <a:t>JA</a:t>
            </a:r>
            <a:endParaRPr sz="1100" dirty="0">
              <a:latin typeface="Arial Narrow"/>
              <a:cs typeface="Arial Narrow"/>
            </a:endParaRPr>
          </a:p>
          <a:p>
            <a:pPr marL="677" marR="677" indent="0" algn="ctr">
              <a:lnSpc>
                <a:spcPct val="98490"/>
              </a:lnSpc>
              <a:spcBef>
                <a:spcPts val="73"/>
              </a:spcBef>
            </a:pPr>
            <a:r>
              <a:rPr sz="1100" b="1" spc="0" dirty="0" smtClean="0">
                <a:solidFill>
                  <a:srgbClr val="FEFFFE"/>
                </a:solidFill>
                <a:latin typeface="Arial Narrow"/>
                <a:cs typeface="Arial Narrow"/>
              </a:rPr>
              <a:t>PE</a:t>
            </a:r>
            <a:r>
              <a:rPr sz="1100" b="1" spc="50" dirty="0" smtClean="0">
                <a:solidFill>
                  <a:srgbClr val="FEFFFE"/>
                </a:solidFill>
                <a:latin typeface="Arial Narrow"/>
                <a:cs typeface="Arial Narrow"/>
              </a:rPr>
              <a:t>N</a:t>
            </a:r>
            <a:r>
              <a:rPr sz="1100" b="1" spc="0" dirty="0" smtClean="0">
                <a:solidFill>
                  <a:srgbClr val="FEFFFE"/>
                </a:solidFill>
                <a:latin typeface="Arial Narrow"/>
                <a:cs typeface="Arial Narrow"/>
              </a:rPr>
              <a:t>YE</a:t>
            </a:r>
            <a:r>
              <a:rPr sz="1100" b="1" spc="50" dirty="0" smtClean="0">
                <a:solidFill>
                  <a:srgbClr val="FEFFFE"/>
                </a:solidFill>
                <a:latin typeface="Arial Narrow"/>
                <a:cs typeface="Arial Narrow"/>
              </a:rPr>
              <a:t>L</a:t>
            </a:r>
            <a:r>
              <a:rPr sz="1100" b="1" spc="0" dirty="0" smtClean="0">
                <a:solidFill>
                  <a:srgbClr val="FEFFFE"/>
                </a:solidFill>
                <a:latin typeface="Arial Narrow"/>
                <a:cs typeface="Arial Narrow"/>
              </a:rPr>
              <a:t>E</a:t>
            </a:r>
            <a:r>
              <a:rPr sz="1100" b="1" spc="50" dirty="0" smtClean="0">
                <a:solidFill>
                  <a:srgbClr val="FEFFFE"/>
                </a:solidFill>
                <a:latin typeface="Arial Narrow"/>
                <a:cs typeface="Arial Narrow"/>
              </a:rPr>
              <a:t>N</a:t>
            </a:r>
            <a:r>
              <a:rPr sz="1100" b="1" spc="0" dirty="0" smtClean="0">
                <a:solidFill>
                  <a:srgbClr val="FEFFFE"/>
                </a:solidFill>
                <a:latin typeface="Arial Narrow"/>
                <a:cs typeface="Arial Narrow"/>
              </a:rPr>
              <a:t>GGA </a:t>
            </a:r>
            <a:r>
              <a:rPr sz="1100" b="1" spc="50" dirty="0" smtClean="0">
                <a:solidFill>
                  <a:srgbClr val="FEFFFE"/>
                </a:solidFill>
                <a:latin typeface="Arial Narrow"/>
                <a:cs typeface="Arial Narrow"/>
              </a:rPr>
              <a:t>RAA</a:t>
            </a:r>
            <a:r>
              <a:rPr sz="1100" b="1" spc="0" dirty="0" smtClean="0">
                <a:solidFill>
                  <a:srgbClr val="FEFFFE"/>
                </a:solidFill>
                <a:latin typeface="Arial Narrow"/>
                <a:cs typeface="Arial Narrow"/>
              </a:rPr>
              <a:t>N PE</a:t>
            </a:r>
            <a:r>
              <a:rPr sz="1100" b="1" spc="50" dirty="0" smtClean="0">
                <a:solidFill>
                  <a:srgbClr val="FEFFFE"/>
                </a:solidFill>
                <a:latin typeface="Arial Narrow"/>
                <a:cs typeface="Arial Narrow"/>
              </a:rPr>
              <a:t>MDA</a:t>
            </a:r>
            <a:endParaRPr sz="1100" dirty="0">
              <a:latin typeface="Arial Narrow"/>
              <a:cs typeface="Arial Narrow"/>
            </a:endParaRPr>
          </a:p>
        </p:txBody>
      </p:sp>
      <p:sp>
        <p:nvSpPr>
          <p:cNvPr id="2" name="object 2"/>
          <p:cNvSpPr txBox="1"/>
          <p:nvPr/>
        </p:nvSpPr>
        <p:spPr>
          <a:xfrm>
            <a:off x="4170862" y="5622550"/>
            <a:ext cx="1169910" cy="508001"/>
          </a:xfrm>
          <a:prstGeom prst="rect">
            <a:avLst/>
          </a:prstGeom>
        </p:spPr>
        <p:txBody>
          <a:bodyPr wrap="square" lIns="0" tIns="0" rIns="0" bIns="0" rtlCol="0">
            <a:noAutofit/>
          </a:bodyPr>
          <a:lstStyle/>
          <a:p>
            <a:pPr algn="ctr">
              <a:lnSpc>
                <a:spcPts val="1230"/>
              </a:lnSpc>
              <a:spcBef>
                <a:spcPts val="61"/>
              </a:spcBef>
            </a:pPr>
            <a:r>
              <a:rPr sz="1400" b="1" spc="50" dirty="0" smtClean="0">
                <a:solidFill>
                  <a:srgbClr val="FEFFFE"/>
                </a:solidFill>
                <a:latin typeface="Arial Narrow"/>
                <a:cs typeface="Arial Narrow"/>
              </a:rPr>
              <a:t>IM</a:t>
            </a:r>
            <a:r>
              <a:rPr sz="1400" b="1" spc="0" dirty="0" smtClean="0">
                <a:solidFill>
                  <a:srgbClr val="FEFFFE"/>
                </a:solidFill>
                <a:latin typeface="Arial Narrow"/>
                <a:cs typeface="Arial Narrow"/>
              </a:rPr>
              <a:t>P</a:t>
            </a:r>
            <a:r>
              <a:rPr sz="1400" b="1" spc="50" dirty="0" smtClean="0">
                <a:solidFill>
                  <a:srgbClr val="FEFFFE"/>
                </a:solidFill>
                <a:latin typeface="Arial Narrow"/>
                <a:cs typeface="Arial Narrow"/>
              </a:rPr>
              <a:t>L</a:t>
            </a:r>
            <a:r>
              <a:rPr sz="1400" b="1" spc="0" dirty="0" smtClean="0">
                <a:solidFill>
                  <a:srgbClr val="FEFFFE"/>
                </a:solidFill>
                <a:latin typeface="Arial Narrow"/>
                <a:cs typeface="Arial Narrow"/>
              </a:rPr>
              <a:t>E</a:t>
            </a:r>
            <a:r>
              <a:rPr sz="1400" b="1" spc="50" dirty="0" smtClean="0">
                <a:solidFill>
                  <a:srgbClr val="FEFFFE"/>
                </a:solidFill>
                <a:latin typeface="Arial Narrow"/>
                <a:cs typeface="Arial Narrow"/>
              </a:rPr>
              <a:t>M</a:t>
            </a:r>
            <a:r>
              <a:rPr sz="1400" b="1" spc="0" dirty="0" smtClean="0">
                <a:solidFill>
                  <a:srgbClr val="FEFFFE"/>
                </a:solidFill>
                <a:latin typeface="Arial Narrow"/>
                <a:cs typeface="Arial Narrow"/>
              </a:rPr>
              <a:t>E</a:t>
            </a:r>
            <a:r>
              <a:rPr sz="1400" b="1" spc="50" dirty="0" smtClean="0">
                <a:solidFill>
                  <a:srgbClr val="FEFFFE"/>
                </a:solidFill>
                <a:latin typeface="Arial Narrow"/>
                <a:cs typeface="Arial Narrow"/>
              </a:rPr>
              <a:t>NTA</a:t>
            </a:r>
            <a:r>
              <a:rPr sz="1400" b="1" spc="0" dirty="0" smtClean="0">
                <a:solidFill>
                  <a:srgbClr val="FEFFFE"/>
                </a:solidFill>
                <a:latin typeface="Arial Narrow"/>
                <a:cs typeface="Arial Narrow"/>
              </a:rPr>
              <a:t>SI</a:t>
            </a:r>
            <a:endParaRPr sz="1400" dirty="0">
              <a:latin typeface="Arial Narrow"/>
              <a:cs typeface="Arial Narrow"/>
            </a:endParaRPr>
          </a:p>
          <a:p>
            <a:pPr marL="13377" marR="24150" indent="0" algn="ctr">
              <a:lnSpc>
                <a:spcPct val="98490"/>
              </a:lnSpc>
              <a:spcBef>
                <a:spcPts val="73"/>
              </a:spcBef>
            </a:pPr>
            <a:r>
              <a:rPr sz="1400" b="1" spc="0" dirty="0" smtClean="0">
                <a:solidFill>
                  <a:srgbClr val="FEFFFE"/>
                </a:solidFill>
                <a:latin typeface="Arial Narrow"/>
                <a:cs typeface="Arial Narrow"/>
              </a:rPr>
              <a:t>PE</a:t>
            </a:r>
            <a:r>
              <a:rPr sz="1400" b="1" spc="50" dirty="0" smtClean="0">
                <a:solidFill>
                  <a:srgbClr val="FEFFFE"/>
                </a:solidFill>
                <a:latin typeface="Arial Narrow"/>
                <a:cs typeface="Arial Narrow"/>
              </a:rPr>
              <a:t>NIN</a:t>
            </a:r>
            <a:r>
              <a:rPr sz="1400" b="1" spc="0" dirty="0" smtClean="0">
                <a:solidFill>
                  <a:srgbClr val="FEFFFE"/>
                </a:solidFill>
                <a:latin typeface="Arial Narrow"/>
                <a:cs typeface="Arial Narrow"/>
              </a:rPr>
              <a:t>G</a:t>
            </a:r>
            <a:r>
              <a:rPr sz="1400" b="1" spc="50" dirty="0" smtClean="0">
                <a:solidFill>
                  <a:srgbClr val="FEFFFE"/>
                </a:solidFill>
                <a:latin typeface="Arial Narrow"/>
                <a:cs typeface="Arial Narrow"/>
              </a:rPr>
              <a:t>KATA</a:t>
            </a:r>
            <a:r>
              <a:rPr sz="1400" b="1" spc="0" dirty="0" smtClean="0">
                <a:solidFill>
                  <a:srgbClr val="FEFFFE"/>
                </a:solidFill>
                <a:latin typeface="Arial Narrow"/>
                <a:cs typeface="Arial Narrow"/>
              </a:rPr>
              <a:t>N </a:t>
            </a:r>
            <a:r>
              <a:rPr sz="1400" b="1" spc="50" dirty="0" smtClean="0">
                <a:solidFill>
                  <a:srgbClr val="FEFFFE"/>
                </a:solidFill>
                <a:latin typeface="Arial Narrow"/>
                <a:cs typeface="Arial Narrow"/>
              </a:rPr>
              <a:t>KA</a:t>
            </a:r>
            <a:r>
              <a:rPr sz="1400" b="1" spc="0" dirty="0" smtClean="0">
                <a:solidFill>
                  <a:srgbClr val="FEFFFE"/>
                </a:solidFill>
                <a:latin typeface="Arial Narrow"/>
                <a:cs typeface="Arial Narrow"/>
              </a:rPr>
              <a:t>P</a:t>
            </a:r>
            <a:r>
              <a:rPr sz="1400" b="1" spc="50" dirty="0" smtClean="0">
                <a:solidFill>
                  <a:srgbClr val="FEFFFE"/>
                </a:solidFill>
                <a:latin typeface="Arial Narrow"/>
                <a:cs typeface="Arial Narrow"/>
              </a:rPr>
              <a:t>A</a:t>
            </a:r>
            <a:r>
              <a:rPr sz="1400" b="1" spc="0" dirty="0" smtClean="0">
                <a:solidFill>
                  <a:srgbClr val="FEFFFE"/>
                </a:solidFill>
                <a:latin typeface="Arial Narrow"/>
                <a:cs typeface="Arial Narrow"/>
              </a:rPr>
              <a:t>S</a:t>
            </a:r>
            <a:r>
              <a:rPr sz="1400" b="1" spc="50" dirty="0" smtClean="0">
                <a:solidFill>
                  <a:srgbClr val="FEFFFE"/>
                </a:solidFill>
                <a:latin typeface="Arial Narrow"/>
                <a:cs typeface="Arial Narrow"/>
              </a:rPr>
              <a:t>DA</a:t>
            </a:r>
            <a:endParaRPr sz="1400" dirty="0">
              <a:latin typeface="Arial Narrow"/>
              <a:cs typeface="Arial Narrow"/>
            </a:endParaRPr>
          </a:p>
        </p:txBody>
      </p:sp>
      <p:cxnSp>
        <p:nvCxnSpPr>
          <p:cNvPr id="51" name="Straight Connector 50"/>
          <p:cNvCxnSpPr/>
          <p:nvPr/>
        </p:nvCxnSpPr>
        <p:spPr>
          <a:xfrm>
            <a:off x="3987798" y="4009242"/>
            <a:ext cx="1651006" cy="0"/>
          </a:xfrm>
          <a:prstGeom prst="line">
            <a:avLst/>
          </a:prstGeom>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4471208" y="4050963"/>
            <a:ext cx="684185" cy="369332"/>
          </a:xfrm>
          <a:prstGeom prst="rect">
            <a:avLst/>
          </a:prstGeom>
          <a:noFill/>
        </p:spPr>
        <p:txBody>
          <a:bodyPr wrap="square" rtlCol="0">
            <a:spAutoFit/>
          </a:bodyPr>
          <a:lstStyle/>
          <a:p>
            <a:r>
              <a:rPr lang="en-US" b="1" dirty="0" smtClean="0">
                <a:solidFill>
                  <a:schemeClr val="bg1"/>
                </a:solidFill>
              </a:rPr>
              <a:t>LPPD</a:t>
            </a:r>
            <a:endParaRPr lang="en-US" b="1" dirty="0">
              <a:solidFill>
                <a:schemeClr val="bg1"/>
              </a:solidFill>
            </a:endParaRPr>
          </a:p>
        </p:txBody>
      </p:sp>
    </p:spTree>
    <p:extLst>
      <p:ext uri="{BB962C8B-B14F-4D97-AF65-F5344CB8AC3E}">
        <p14:creationId xmlns:p14="http://schemas.microsoft.com/office/powerpoint/2010/main" val="9591896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1767</TotalTime>
  <Words>1682</Words>
  <Application>Microsoft Office PowerPoint</Application>
  <PresentationFormat>Custom</PresentationFormat>
  <Paragraphs>389</Paragraphs>
  <Slides>23</Slides>
  <Notes>6</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KEDUDUKAN/FUNGSI LPPD </vt:lpstr>
      <vt:lpstr>PowerPoint Presentation</vt:lpstr>
      <vt:lpstr>EVALUASI KINERJA PENYELENGGARAAN PEMERINTAHAN DAERAH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KESIMPULAN</vt:lpstr>
      <vt:lpstr>TERIMAKASIH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USER</cp:lastModifiedBy>
  <cp:revision>49</cp:revision>
  <dcterms:modified xsi:type="dcterms:W3CDTF">2017-12-04T07:17:41Z</dcterms:modified>
</cp:coreProperties>
</file>